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com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80" r:id="rId4"/>
    <p:sldId id="258" r:id="rId5"/>
    <p:sldId id="273" r:id="rId6"/>
    <p:sldId id="278" r:id="rId7"/>
    <p:sldId id="275" r:id="rId8"/>
    <p:sldId id="276" r:id="rId9"/>
    <p:sldId id="279" r:id="rId10"/>
    <p:sldId id="27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19CBE-5B1B-4838-8459-0DF0A6BCEA5F}" type="doc">
      <dgm:prSet loTypeId="urn:microsoft.com/office/officeart/2005/8/layout/cycle6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349176-08F6-4A1A-AF50-F868FDBFAE56}">
      <dgm:prSet/>
      <dgm:spPr/>
      <dgm:t>
        <a:bodyPr/>
        <a:lstStyle/>
        <a:p>
          <a:r>
            <a:rPr lang="en-US"/>
            <a:t>Connections!</a:t>
          </a:r>
        </a:p>
      </dgm:t>
    </dgm:pt>
    <dgm:pt modelId="{2C9B315E-F06A-40B5-8BFB-4C3E98F4AEE7}" type="parTrans" cxnId="{FDD96619-CFC7-45FB-9CC1-97E70AABE509}">
      <dgm:prSet/>
      <dgm:spPr/>
      <dgm:t>
        <a:bodyPr/>
        <a:lstStyle/>
        <a:p>
          <a:endParaRPr lang="en-US"/>
        </a:p>
      </dgm:t>
    </dgm:pt>
    <dgm:pt modelId="{B08FB780-1488-4971-8AB7-696EB62FA690}" type="sibTrans" cxnId="{FDD96619-CFC7-45FB-9CC1-97E70AABE509}">
      <dgm:prSet/>
      <dgm:spPr/>
      <dgm:t>
        <a:bodyPr/>
        <a:lstStyle/>
        <a:p>
          <a:endParaRPr lang="en-US"/>
        </a:p>
      </dgm:t>
    </dgm:pt>
    <dgm:pt modelId="{CCAC6FDB-E8EE-49EA-A9F6-2C246605B964}">
      <dgm:prSet/>
      <dgm:spPr/>
      <dgm:t>
        <a:bodyPr/>
        <a:lstStyle/>
        <a:p>
          <a:r>
            <a:rPr lang="en-US" dirty="0"/>
            <a:t>Personalization and Customization</a:t>
          </a:r>
        </a:p>
      </dgm:t>
    </dgm:pt>
    <dgm:pt modelId="{C6CD8F2F-56C6-4809-A451-FEEA642DC1B6}" type="parTrans" cxnId="{FBBF282E-FC63-4481-B6B6-D586A810250E}">
      <dgm:prSet/>
      <dgm:spPr/>
      <dgm:t>
        <a:bodyPr/>
        <a:lstStyle/>
        <a:p>
          <a:endParaRPr lang="en-US"/>
        </a:p>
      </dgm:t>
    </dgm:pt>
    <dgm:pt modelId="{AA2C2B1B-4BC0-47D4-A433-63B48CA0BDD0}" type="sibTrans" cxnId="{FBBF282E-FC63-4481-B6B6-D586A810250E}">
      <dgm:prSet/>
      <dgm:spPr/>
      <dgm:t>
        <a:bodyPr/>
        <a:lstStyle/>
        <a:p>
          <a:endParaRPr lang="en-US"/>
        </a:p>
      </dgm:t>
    </dgm:pt>
    <dgm:pt modelId="{5D4DD9A1-C952-4B96-AFDB-6108B65EA946}" type="pres">
      <dgm:prSet presAssocID="{71619CBE-5B1B-4838-8459-0DF0A6BCEA5F}" presName="cycle" presStyleCnt="0">
        <dgm:presLayoutVars>
          <dgm:dir/>
          <dgm:resizeHandles val="exact"/>
        </dgm:presLayoutVars>
      </dgm:prSet>
      <dgm:spPr/>
    </dgm:pt>
    <dgm:pt modelId="{1363B1B4-4C25-4E93-9237-DB7D3EE38EB7}" type="pres">
      <dgm:prSet presAssocID="{A5349176-08F6-4A1A-AF50-F868FDBFAE56}" presName="node" presStyleLbl="node1" presStyleIdx="0" presStyleCnt="2">
        <dgm:presLayoutVars>
          <dgm:bulletEnabled val="1"/>
        </dgm:presLayoutVars>
      </dgm:prSet>
      <dgm:spPr/>
    </dgm:pt>
    <dgm:pt modelId="{0493F63B-FEC1-48D5-A6B4-61D9C226A082}" type="pres">
      <dgm:prSet presAssocID="{A5349176-08F6-4A1A-AF50-F868FDBFAE56}" presName="spNode" presStyleCnt="0"/>
      <dgm:spPr/>
    </dgm:pt>
    <dgm:pt modelId="{14BF3904-C53D-4142-8A17-FCA778F14E9F}" type="pres">
      <dgm:prSet presAssocID="{B08FB780-1488-4971-8AB7-696EB62FA690}" presName="sibTrans" presStyleLbl="sibTrans1D1" presStyleIdx="0" presStyleCnt="2"/>
      <dgm:spPr/>
    </dgm:pt>
    <dgm:pt modelId="{7DB662B3-4756-4227-B5A4-48AD6F2DF4FF}" type="pres">
      <dgm:prSet presAssocID="{CCAC6FDB-E8EE-49EA-A9F6-2C246605B964}" presName="node" presStyleLbl="node1" presStyleIdx="1" presStyleCnt="2">
        <dgm:presLayoutVars>
          <dgm:bulletEnabled val="1"/>
        </dgm:presLayoutVars>
      </dgm:prSet>
      <dgm:spPr/>
    </dgm:pt>
    <dgm:pt modelId="{B2B731B9-8B8B-4B63-8632-565A9E23CED5}" type="pres">
      <dgm:prSet presAssocID="{CCAC6FDB-E8EE-49EA-A9F6-2C246605B964}" presName="spNode" presStyleCnt="0"/>
      <dgm:spPr/>
    </dgm:pt>
    <dgm:pt modelId="{06286AF3-A87C-4C8F-9C9F-FDBCC7C64A8E}" type="pres">
      <dgm:prSet presAssocID="{AA2C2B1B-4BC0-47D4-A433-63B48CA0BDD0}" presName="sibTrans" presStyleLbl="sibTrans1D1" presStyleIdx="1" presStyleCnt="2"/>
      <dgm:spPr/>
    </dgm:pt>
  </dgm:ptLst>
  <dgm:cxnLst>
    <dgm:cxn modelId="{FDD96619-CFC7-45FB-9CC1-97E70AABE509}" srcId="{71619CBE-5B1B-4838-8459-0DF0A6BCEA5F}" destId="{A5349176-08F6-4A1A-AF50-F868FDBFAE56}" srcOrd="0" destOrd="0" parTransId="{2C9B315E-F06A-40B5-8BFB-4C3E98F4AEE7}" sibTransId="{B08FB780-1488-4971-8AB7-696EB62FA690}"/>
    <dgm:cxn modelId="{E566BA2A-F90B-44BD-93C8-B21758769F3A}" type="presOf" srcId="{A5349176-08F6-4A1A-AF50-F868FDBFAE56}" destId="{1363B1B4-4C25-4E93-9237-DB7D3EE38EB7}" srcOrd="0" destOrd="0" presId="urn:microsoft.com/office/officeart/2005/8/layout/cycle6"/>
    <dgm:cxn modelId="{FBBF282E-FC63-4481-B6B6-D586A810250E}" srcId="{71619CBE-5B1B-4838-8459-0DF0A6BCEA5F}" destId="{CCAC6FDB-E8EE-49EA-A9F6-2C246605B964}" srcOrd="1" destOrd="0" parTransId="{C6CD8F2F-56C6-4809-A451-FEEA642DC1B6}" sibTransId="{AA2C2B1B-4BC0-47D4-A433-63B48CA0BDD0}"/>
    <dgm:cxn modelId="{9B75763D-ADE5-4B30-9A2B-3E95FCA40A46}" type="presOf" srcId="{AA2C2B1B-4BC0-47D4-A433-63B48CA0BDD0}" destId="{06286AF3-A87C-4C8F-9C9F-FDBCC7C64A8E}" srcOrd="0" destOrd="0" presId="urn:microsoft.com/office/officeart/2005/8/layout/cycle6"/>
    <dgm:cxn modelId="{240A11BB-3A3E-45E1-82A6-C3AC25289507}" type="presOf" srcId="{71619CBE-5B1B-4838-8459-0DF0A6BCEA5F}" destId="{5D4DD9A1-C952-4B96-AFDB-6108B65EA946}" srcOrd="0" destOrd="0" presId="urn:microsoft.com/office/officeart/2005/8/layout/cycle6"/>
    <dgm:cxn modelId="{3534F1D2-B6D1-41B7-BAFD-060B4F5F685C}" type="presOf" srcId="{CCAC6FDB-E8EE-49EA-A9F6-2C246605B964}" destId="{7DB662B3-4756-4227-B5A4-48AD6F2DF4FF}" srcOrd="0" destOrd="0" presId="urn:microsoft.com/office/officeart/2005/8/layout/cycle6"/>
    <dgm:cxn modelId="{F416E9D3-101D-4A90-9FCB-8B3594770613}" type="presOf" srcId="{B08FB780-1488-4971-8AB7-696EB62FA690}" destId="{14BF3904-C53D-4142-8A17-FCA778F14E9F}" srcOrd="0" destOrd="0" presId="urn:microsoft.com/office/officeart/2005/8/layout/cycle6"/>
    <dgm:cxn modelId="{A8B84075-BD57-4649-84E9-D966E623A146}" type="presParOf" srcId="{5D4DD9A1-C952-4B96-AFDB-6108B65EA946}" destId="{1363B1B4-4C25-4E93-9237-DB7D3EE38EB7}" srcOrd="0" destOrd="0" presId="urn:microsoft.com/office/officeart/2005/8/layout/cycle6"/>
    <dgm:cxn modelId="{C2B22614-4A2D-4DD8-AF41-9A4562282B2F}" type="presParOf" srcId="{5D4DD9A1-C952-4B96-AFDB-6108B65EA946}" destId="{0493F63B-FEC1-48D5-A6B4-61D9C226A082}" srcOrd="1" destOrd="0" presId="urn:microsoft.com/office/officeart/2005/8/layout/cycle6"/>
    <dgm:cxn modelId="{C29A62C6-41AB-4CFD-A6C8-0B5D9AF9E925}" type="presParOf" srcId="{5D4DD9A1-C952-4B96-AFDB-6108B65EA946}" destId="{14BF3904-C53D-4142-8A17-FCA778F14E9F}" srcOrd="2" destOrd="0" presId="urn:microsoft.com/office/officeart/2005/8/layout/cycle6"/>
    <dgm:cxn modelId="{F7E11D9B-0A0E-4281-8F5D-24D94A8D38AD}" type="presParOf" srcId="{5D4DD9A1-C952-4B96-AFDB-6108B65EA946}" destId="{7DB662B3-4756-4227-B5A4-48AD6F2DF4FF}" srcOrd="3" destOrd="0" presId="urn:microsoft.com/office/officeart/2005/8/layout/cycle6"/>
    <dgm:cxn modelId="{6AC598DE-9FDD-4BAA-8193-7D5E82FAA4DD}" type="presParOf" srcId="{5D4DD9A1-C952-4B96-AFDB-6108B65EA946}" destId="{B2B731B9-8B8B-4B63-8632-565A9E23CED5}" srcOrd="4" destOrd="0" presId="urn:microsoft.com/office/officeart/2005/8/layout/cycle6"/>
    <dgm:cxn modelId="{217D198F-369D-4793-A9C0-911D71377397}" type="presParOf" srcId="{5D4DD9A1-C952-4B96-AFDB-6108B65EA946}" destId="{06286AF3-A87C-4C8F-9C9F-FDBCC7C64A8E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3B1B4-4C25-4E93-9237-DB7D3EE38EB7}">
      <dsp:nvSpPr>
        <dsp:cNvPr id="0" name=""/>
        <dsp:cNvSpPr/>
      </dsp:nvSpPr>
      <dsp:spPr>
        <a:xfrm>
          <a:off x="761" y="1292725"/>
          <a:ext cx="2212166" cy="143790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5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Connections!</a:t>
          </a:r>
        </a:p>
      </dsp:txBody>
      <dsp:txXfrm>
        <a:off x="70954" y="1362918"/>
        <a:ext cx="2071780" cy="1297522"/>
      </dsp:txXfrm>
    </dsp:sp>
    <dsp:sp modelId="{14BF3904-C53D-4142-8A17-FCA778F14E9F}">
      <dsp:nvSpPr>
        <dsp:cNvPr id="0" name=""/>
        <dsp:cNvSpPr/>
      </dsp:nvSpPr>
      <dsp:spPr>
        <a:xfrm>
          <a:off x="1106844" y="790406"/>
          <a:ext cx="2442546" cy="2442546"/>
        </a:xfrm>
        <a:custGeom>
          <a:avLst/>
          <a:gdLst/>
          <a:ahLst/>
          <a:cxnLst/>
          <a:rect l="0" t="0" r="0" b="0"/>
          <a:pathLst>
            <a:path>
              <a:moveTo>
                <a:pt x="245800" y="486453"/>
              </a:moveTo>
              <a:arcTo wR="1221273" hR="1221273" stAng="13019434" swAng="636113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662B3-4756-4227-B5A4-48AD6F2DF4FF}">
      <dsp:nvSpPr>
        <dsp:cNvPr id="0" name=""/>
        <dsp:cNvSpPr/>
      </dsp:nvSpPr>
      <dsp:spPr>
        <a:xfrm>
          <a:off x="2443308" y="1292725"/>
          <a:ext cx="2212166" cy="1437908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5">
              <a:hueOff val="2356783"/>
              <a:satOff val="-11270"/>
              <a:lumOff val="12353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Personalization and Customization</a:t>
          </a:r>
        </a:p>
      </dsp:txBody>
      <dsp:txXfrm>
        <a:off x="2513501" y="1362918"/>
        <a:ext cx="2071780" cy="1297522"/>
      </dsp:txXfrm>
    </dsp:sp>
    <dsp:sp modelId="{06286AF3-A87C-4C8F-9C9F-FDBCC7C64A8E}">
      <dsp:nvSpPr>
        <dsp:cNvPr id="0" name=""/>
        <dsp:cNvSpPr/>
      </dsp:nvSpPr>
      <dsp:spPr>
        <a:xfrm>
          <a:off x="1106844" y="790406"/>
          <a:ext cx="2442546" cy="2442546"/>
        </a:xfrm>
        <a:custGeom>
          <a:avLst/>
          <a:gdLst/>
          <a:ahLst/>
          <a:cxnLst/>
          <a:rect l="0" t="0" r="0" b="0"/>
          <a:pathLst>
            <a:path>
              <a:moveTo>
                <a:pt x="2196746" y="1956093"/>
              </a:moveTo>
              <a:arcTo wR="1221273" hR="1221273" stAng="2219434" swAng="6361131"/>
            </a:path>
          </a:pathLst>
        </a:custGeom>
        <a:noFill/>
        <a:ln w="9525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98792-536C-4E4A-A702-AD714ABCFF23}" type="datetimeFigureOut">
              <a:rPr lang="en-US"/>
              <a:t>5/15/2018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5A851-64A9-44C6-93BC-9F5BC8001D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4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Katelyn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0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Deedee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0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0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1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Deedee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7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Deedee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Katelyn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02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A851-64A9-44C6-93BC-9F5BC8001D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correct.tistory.com/entry/1999" TargetMode="External"/><Relationship Id="rId5" Type="http://schemas.openxmlformats.org/officeDocument/2006/relationships/image" Target="../media/image6.com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4.xml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oreverastudent.com/2016/08/how-to-learn-foreign-language-fast-and.html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hellyoconnell.com/2014/01/28/community-connections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eoi.es/blogs/mintecon/2015/04/28/feedback-liderazgo-efectivo/" TargetMode="Externa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WELCOME! </a:t>
            </a:r>
            <a:br>
              <a:rPr lang="en-US">
                <a:solidFill>
                  <a:srgbClr val="0D0D0D"/>
                </a:solidFill>
                <a:ea typeface="+mj-lt"/>
                <a:cs typeface="+mj-lt"/>
              </a:rPr>
            </a:br>
            <a:r>
              <a:rPr lang="en-US"/>
              <a:t>Virtual Parent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May 15, 2018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014D7C4-03D0-4505-AB3C-BE00475B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059" y="697670"/>
            <a:ext cx="6553199" cy="31479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50CD6E-2E08-49F1-9325-7A2DAD033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8"/>
    </mc:Choice>
    <mc:Fallback>
      <p:transition spd="slow" advTm="2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904C0BC6-B04D-4459-B721-9C030C392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2F024E-D853-479C-B5A9-08293A2D7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C362F2-816A-4E7C-8C02-FD68D0970B5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697416-1608-41F6-AFD0-CB9A12F4FBE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179A9E-7D9A-4279-A513-3244BF9E2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5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13"/>
    </mc:Choice>
    <mc:Fallback>
      <p:transition spd="slow" advTm="8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7DD3E96-BC10-4592-B3D4-262A5E7A2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531" y="-89401"/>
            <a:ext cx="8853577" cy="68642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8BE41A-AADB-4484-A960-56AE0C4D6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7"/>
    </mc:Choice>
    <mc:Fallback>
      <p:transition spd="slow" advTm="3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F6213C9-C898-4E73-A1C6-FD1133A36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770" y="640080"/>
            <a:ext cx="2610648" cy="2628053"/>
          </a:xfrm>
          <a:prstGeom prst="rect">
            <a:avLst/>
          </a:prstGeom>
        </p:spPr>
      </p:pic>
      <p:pic>
        <p:nvPicPr>
          <p:cNvPr id="6" name="Picture 6" descr="A drawing of a face&#10;&#10;Description generated with high confidence">
            <a:extLst>
              <a:ext uri="{FF2B5EF4-FFF2-40B4-BE49-F238E27FC236}">
                <a16:creationId xmlns:a16="http://schemas.microsoft.com/office/drawing/2014/main" id="{ADA2C0EB-4420-4935-B4D0-3FC9888F0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267" y="3589867"/>
            <a:ext cx="3999654" cy="1901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88C8D-5251-4833-B73E-0C15FFAB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Important Things To note...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1E31F-4993-41DF-AFD0-FED2C583C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6066818" cy="4224528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Font typeface="Wingdings" panose="020B0602020104020603" pitchFamily="34" charset="0"/>
              <a:buChar char="q"/>
            </a:pPr>
            <a:endParaRPr lang="en-US" dirty="0"/>
          </a:p>
          <a:p>
            <a:pPr>
              <a:buFont typeface="Wingdings" panose="020B0602020104020603" pitchFamily="34" charset="0"/>
              <a:buChar char="q"/>
            </a:pPr>
            <a:r>
              <a:rPr lang="en-US" dirty="0"/>
              <a:t>K-3 Capstone Trip to Boulder Ridge (May 22, 10:00-2:00pm)</a:t>
            </a:r>
          </a:p>
          <a:p>
            <a:pPr>
              <a:buFont typeface="Wingdings" panose="020B0602020104020603" pitchFamily="34" charset="0"/>
              <a:buChar char="q"/>
            </a:pPr>
            <a:r>
              <a:rPr lang="en-US" dirty="0"/>
              <a:t>Last Onsite Day: Thursday, May 24</a:t>
            </a:r>
            <a:r>
              <a:rPr lang="en-US" baseline="30000" dirty="0"/>
              <a:t>th</a:t>
            </a:r>
            <a:endParaRPr lang="en-US" dirty="0"/>
          </a:p>
          <a:p>
            <a:pPr>
              <a:buFont typeface="Wingdings" panose="020B0602020104020603" pitchFamily="34" charset="0"/>
              <a:buChar char="q"/>
            </a:pPr>
            <a:r>
              <a:rPr lang="en-US" dirty="0"/>
              <a:t>Break Week: May 25</a:t>
            </a:r>
            <a:r>
              <a:rPr lang="en-US" baseline="30000" dirty="0"/>
              <a:t>th</a:t>
            </a:r>
            <a:r>
              <a:rPr lang="en-US" dirty="0"/>
              <a:t>-June 3rd</a:t>
            </a:r>
          </a:p>
          <a:p>
            <a:pPr>
              <a:buFont typeface="Wingdings" panose="020B0602020104020603" pitchFamily="34" charset="0"/>
              <a:buChar char="q"/>
            </a:pPr>
            <a:r>
              <a:rPr lang="en-US" dirty="0"/>
              <a:t>K – 12th are invited to Beach Day at Tunnel Park from 12pm – 3pm on June 12th </a:t>
            </a:r>
          </a:p>
          <a:p>
            <a:pPr>
              <a:buFont typeface="Wingdings" panose="020B0602020104020603" pitchFamily="34" charset="0"/>
              <a:buChar char="q"/>
            </a:pPr>
            <a:r>
              <a:rPr lang="en-US" dirty="0"/>
              <a:t>4-5 Capstone Trip to Pictured Rocks (June 22-24)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9E468B-CF03-4852-9D0F-36642EB41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58"/>
    </mc:Choice>
    <mc:Fallback>
      <p:transition spd="slow" advTm="43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A91E4D-D8D6-4D2E-8986-374F029E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Wrapping up the year…Let’s finish strong!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F71CC-903D-48CF-A352-709B25EF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643467"/>
            <a:ext cx="4750138" cy="360679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MAP Testing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Running Records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Live Lessons, conference calls, onsite time ends in May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All coursework must be completed/turned in by June 21</a:t>
            </a:r>
            <a:r>
              <a:rPr lang="en-US" sz="2000" baseline="30000"/>
              <a:t>st</a:t>
            </a:r>
            <a:r>
              <a:rPr lang="en-US" sz="2000"/>
              <a:t> at 11:59pm.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Sending welcome back letters and asking for elective choices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/>
              <a:t>Report Cards will go out end of June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A35FE-7283-4204-8A86-FB214DFEB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52747" y="701071"/>
            <a:ext cx="4657725" cy="3238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4549D5-50D1-46F2-9373-0DF19196E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51"/>
    </mc:Choice>
    <mc:Fallback>
      <p:transition spd="slow" advTm="4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6E7627-9054-4C34-A9FF-A07F95284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70AA90-7628-435C-9F08-19F2E026D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A picture containing clock&#10;&#10;Description generated with high confidence">
            <a:extLst>
              <a:ext uri="{FF2B5EF4-FFF2-40B4-BE49-F238E27FC236}">
                <a16:creationId xmlns:a16="http://schemas.microsoft.com/office/drawing/2014/main" id="{915BEF9E-5EE9-4709-BEBC-E8D3E92B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07" y="484632"/>
            <a:ext cx="3488690" cy="3511948"/>
          </a:xfrm>
          <a:prstGeom prst="rect">
            <a:avLst/>
          </a:prstGeom>
        </p:spPr>
      </p:pic>
      <p:pic>
        <p:nvPicPr>
          <p:cNvPr id="6" name="Picture 6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5EDDEB14-22BC-43B8-B0B1-587B7FBA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924" y="4344876"/>
            <a:ext cx="3291514" cy="18432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FFBAEC-4B09-4263-AA73-ECE450FC7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5766" y="484632"/>
            <a:ext cx="804672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5B6E3-569F-487B-8966-D3A87C7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7150" y="4150596"/>
            <a:ext cx="477182" cy="2231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442CB-981E-4DB8-AB83-7A0DA125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US"/>
              <a:t>Schedules for Next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1CD2-E859-44CE-A25F-A4ED59DD2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728" y="2286000"/>
            <a:ext cx="5740739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dirty="0"/>
              <a:t>Live Lessons</a:t>
            </a:r>
          </a:p>
          <a:p>
            <a:pPr marL="264795" lvl="1"/>
            <a:r>
              <a:rPr lang="en-US" dirty="0"/>
              <a:t>K-5 will be on Tuesdays</a:t>
            </a:r>
          </a:p>
          <a:p>
            <a:pPr marL="127635" lvl="1" indent="0">
              <a:buNone/>
            </a:pPr>
            <a:endParaRPr lang="en-US" b="1" dirty="0"/>
          </a:p>
          <a:p>
            <a:pPr marL="127635" lvl="1" indent="0">
              <a:buNone/>
            </a:pPr>
            <a:r>
              <a:rPr lang="en-US" b="1"/>
              <a:t>Onsite Time</a:t>
            </a:r>
          </a:p>
          <a:p>
            <a:pPr marL="413385" lvl="1" indent="-285750"/>
            <a:r>
              <a:rPr lang="en-US" dirty="0"/>
              <a:t>Thursdays from 9am-3pm</a:t>
            </a:r>
          </a:p>
          <a:p>
            <a:pPr marL="413385" lvl="1" indent="-285750"/>
            <a:endParaRPr lang="en-US" dirty="0"/>
          </a:p>
          <a:p>
            <a:pPr marL="127635" lvl="1" indent="0">
              <a:buNone/>
            </a:pPr>
            <a:r>
              <a:rPr lang="en-US" b="1"/>
              <a:t>Conference Calls</a:t>
            </a:r>
          </a:p>
          <a:p>
            <a:pPr marL="470535" lvl="1" indent="-342900"/>
            <a:r>
              <a:rPr lang="en-US" dirty="0"/>
              <a:t>Biweekly</a:t>
            </a:r>
          </a:p>
          <a:p>
            <a:pPr marL="470535" lvl="1" indent="-342900"/>
            <a:r>
              <a:rPr lang="en-US" dirty="0"/>
              <a:t>First Call: parent</a:t>
            </a:r>
          </a:p>
          <a:p>
            <a:pPr marL="470535" lvl="1" indent="-342900"/>
            <a:r>
              <a:rPr lang="en-US" dirty="0"/>
              <a:t>Second Call: student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5A8135-425A-449A-B2BC-7953BC812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9"/>
    </mc:Choice>
    <mc:Fallback>
      <p:transition spd="slow" advTm="2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200">
            <a:extLst>
              <a:ext uri="{FF2B5EF4-FFF2-40B4-BE49-F238E27FC236}">
                <a16:creationId xmlns:a16="http://schemas.microsoft.com/office/drawing/2014/main" id="{04C9EC4B-7AC1-4C30-9582-FCF185FE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B5A972B-FA62-4B8A-86FD-875DF2CF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s://render.bitstrips.com/v2/cpanel/ce2b22de-4261-4848-aac4-55cae897d5ed-3fbd8d81-9c2f-447b-b1aa-f5f09b9e6c0f-v1.png?transparent=1&amp;palette=1">
            <a:extLst>
              <a:ext uri="{FF2B5EF4-FFF2-40B4-BE49-F238E27FC236}">
                <a16:creationId xmlns:a16="http://schemas.microsoft.com/office/drawing/2014/main" id="{8E97B780-3D3E-4CF2-9632-6C345F5A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94" y="673828"/>
            <a:ext cx="2958039" cy="295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8872E7A1-BA9F-4D76-A51D-1823A754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BC9053C4-E873-4D52-ADC6-FDFBBB2B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37B7F-C822-4B22-BF09-BCC6B1CAA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844" y="4321464"/>
            <a:ext cx="1994269" cy="1984248"/>
          </a:xfrm>
          <a:prstGeom prst="rect">
            <a:avLst/>
          </a:prstGeom>
        </p:spPr>
      </p:pic>
      <p:sp>
        <p:nvSpPr>
          <p:cNvPr id="209" name="Rectangle 208">
            <a:extLst>
              <a:ext uri="{FF2B5EF4-FFF2-40B4-BE49-F238E27FC236}">
                <a16:creationId xmlns:a16="http://schemas.microsoft.com/office/drawing/2014/main" id="{0BB555EB-E3FE-40A3-9789-7F044DF13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F997AEE-DE0C-47D0-A517-19D27A60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img191808" descr="bcfdaa67-352b-4fbb-8765-460f64b6a5bb">
            <a:extLst>
              <a:ext uri="{FF2B5EF4-FFF2-40B4-BE49-F238E27FC236}">
                <a16:creationId xmlns:a16="http://schemas.microsoft.com/office/drawing/2014/main" id="{9510B611-1C39-40DF-ACE3-6645593D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64" y="1958570"/>
            <a:ext cx="1708795" cy="170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41EAB-EF71-4C80-8FCB-9A4988CD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sz="4800"/>
              <a:t>Curriculum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EEB5A0-E9B1-460A-B49E-1E00D6E2C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898018"/>
              </p:ext>
            </p:extLst>
          </p:nvPr>
        </p:nvGraphicFramePr>
        <p:xfrm>
          <a:off x="1024129" y="2286000"/>
          <a:ext cx="4656236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921806-A830-4C3E-8C65-C1D3B62EA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0"/>
    </mc:Choice>
    <mc:Fallback>
      <p:transition spd="slow" advTm="5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94DDD-67C2-4D0D-9DB1-E4CC8645D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82" y="2386051"/>
            <a:ext cx="3457495" cy="3448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8FB41-0FA8-4B60-9C43-613CF1D7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20172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D4D8F-7939-4C96-8E90-7A398B13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1921565"/>
            <a:ext cx="5680587" cy="4573325"/>
          </a:xfrm>
        </p:spPr>
        <p:txBody>
          <a:bodyPr>
            <a:normAutofit/>
          </a:bodyPr>
          <a:lstStyle/>
          <a:p>
            <a:pPr fontAlgn="base"/>
            <a:r>
              <a:rPr lang="en-US" sz="2000" b="1" dirty="0"/>
              <a:t>We have heard you and plan the following for next year...​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1700" dirty="0"/>
              <a:t>You will see a survey about 1-1 communication between teachers and parents, we want to meet you where you are at​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1700" dirty="0"/>
              <a:t>We will use email for whole school updates​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1700" dirty="0"/>
              <a:t>No webmail next year!</a:t>
            </a:r>
          </a:p>
          <a:p>
            <a:pPr fontAlgn="base"/>
            <a:r>
              <a:rPr lang="en-US" sz="1700" dirty="0"/>
              <a:t>​</a:t>
            </a:r>
          </a:p>
          <a:p>
            <a:pPr fontAlgn="base"/>
            <a:r>
              <a:rPr lang="en-US" sz="2000" b="1" dirty="0"/>
              <a:t>Zoom:​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1700" dirty="0"/>
              <a:t>Teacher to student​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1700" dirty="0"/>
              <a:t>Student to student​</a:t>
            </a:r>
          </a:p>
          <a:p>
            <a:pPr fontAlgn="base">
              <a:buFont typeface="Wingdings" panose="05000000000000000000" pitchFamily="2" charset="2"/>
              <a:buChar char="v"/>
            </a:pPr>
            <a:r>
              <a:rPr lang="en-US" sz="1700" dirty="0"/>
              <a:t>Live lesson tool​</a:t>
            </a:r>
          </a:p>
          <a:p>
            <a:endParaRPr lang="en-US" sz="17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B6BF82-232C-40E6-A6FD-F3517C40C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3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93"/>
    </mc:Choice>
    <mc:Fallback>
      <p:transition spd="slow" advTm="9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C6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C7B0B3BF-8ED6-453C-9341-FCC253D4D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 r="939" b="3"/>
          <a:stretch/>
        </p:blipFill>
        <p:spPr>
          <a:xfrm>
            <a:off x="5868571" y="326073"/>
            <a:ext cx="5990493" cy="612435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5D21181-DCEA-473C-B8B0-D6B25986270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2756C-6C64-4EFB-B495-D1625E5371B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D9908-529A-4F6A-B731-A90ED8A0C9C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E249B-90FA-4B1C-B713-003F53CB3AB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50FA5-116F-4C42-B83D-38995C17013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282B9-47DB-4388-A238-136FD0602D5F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CEAC4C-FA23-467E-B5C5-E8C2BA1BCE8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1" name="AutoShape 2" descr="data:image/jpg;base64,%20/9j/4AAQSkZJRgABAQEAYABgAAD/2wBDAAUDBAQEAwUEBAQFBQUGBwwIBwcHBw8LCwkMEQ8SEhEPERETFhwXExQaFRERGCEYGh0dHx8fExciJCIeJBweHx7/2wBDAQUFBQcGBw4ICA4eFBEUHh4eHh4eHh4eHh4eHh4eHh4eHh4eHh4eHh4eHh4eHh4eHh4eHh4eHh4eHh4eHh4eHh7/wAARCAHjA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1FFFfUH4UFFFFABRRRQAUUUUAFFFFABRRRQAUUUUAFFFFABRRRQAUUUUAFFFFABRRRQAUUUUAFFFFABRRRQAUUUUAFFFFABRRRQAUUUUAFFFFABRRRQAUUUUAFFFFABRRRQAUUUUAFFFFABRRRQAUUUUAFFFFABRRRQAUUUUAFFFFABRRRQAUUUUAFFFFABRRRQAUUUUAFFFFABRRRQAUUUUAFFU9R1PT9PXN5dxRHspPzH8BzXNaj46t0ythaPMezynav5df5VhVxVKl8cjvwuWYvF/woNrvsvveh2NRzzw26b55o4l9XYL/ADrzG/8AFWtXeR9q+zof4YRt/XrWNLJJM++aR5G9XYk/rXnVM3gvgjc+gw/CNWWtaol6a/5HqF34p0O3yDeiUjtEpb9elZdz47slz9nsbiT3dgv+NcDSHiuOea15bWR7NHhbAw+K8vV/5WOvn8d3zf6mxt4/95mb/CqUvjLXH+7Jbx/7sQ/rWBBFLO22CKSVvSNSx/Stiz8J+KrwA2vhvV5gehWzkx/KueWNxEvts9CnkuAhtSXz1/MR/FOvN/zEGH+6ij+lRnxFrh/5ic/4Y/wrZg+GXxAmGU8J6kB/toF/mRVpPhJ8RG/5lmcfWeIf+zVm8RWf2n97OhZdhVtSj/4Cv8jmx4i1z/oJ3H5j/CpF8T68v/MRc/VVP9K6FvhH8RV/5lqY/SeL/wCKqvN8LviFF97wpft/ubG/k1H1it/M/vY3l+Fe9KP/AICv8jNj8Ya6nW4if/ehH9Ktw+OdSX/W2trJ9Ny/1qpd+CfGNoCbjwtrMYHU/ZHI/QVjXVnd2rbbq0uLc+ksTJ/MVccZiI/bZzzybAz3pL7rfkdpb+PITj7Rp0i+8cgb+eK07Xxfoc2A1xJAf+msZH6jNeYgg9CDS10QzSvHezOCrwxgJ/CnH0f+dz2W0vrO7GbW6hm/3HBqxXiQJVtykg+o61qWPiHWbPAivpWUfwSfOP1rsp5xH7cfuPIxHCM1rRqX9Vb8Vf8AI9ZorhtP8dsMLqFiCO7wtj9D/jXS6Zr+k6hhbe8QSH/lnJ8rfkev4V6FLGUavwyPn8Vk+MwutSDt3Wq/D9TUooorpPMCiiigAooooAKKKKACiiigAooooAKKKKACiiigAooooAKKKKACiiigAooooAKKKKACiiigAooooAKKKKACiiigAooooAKSsTXfE2naXmPd9ouB/wAsoz0+p6D+dcLrXiLU9Uykk3kwH/llFwPxPU1w4jMKVHTdnuZfkGKxlpW5Y93+i6/l5ncax4q0vTy0ayfaph/BEcgH3boK5DVfFurXuUhkFnEf4Yvvfi3X8sVz9XtE0fVdcvRZ6Pp9zfXB/ghjLY+p6Ae5rxa+YVqul7LyPtMFw/g8LZ8vNLu/8tikzMzl3Ysx6knJNNPHWvafCPwB1i72T+JtSi02I8m3t8Sy/Qt91f1r1zwt8MPBPh3Y9posVzcL/wAvF5++fPqM8D8AK4rM91RPljw74O8U+ISP7H0K+ukP/LXy9sf/AH22F/WvRdB/Z/8AEl0FfWNVsNNQ9UjBnkH5YX9TX0/a6beTqoit2Cdi3ygCtO38OyHBuLgL7IM/qapU2ylA8H0b4B+D7QK2o3Wpak46hpREh/BRn9a7HSvh34H0zH2Twvpu4dGli81vzfNerQaHp8f3o2kP+21XorW3hH7uCNPoorRUmWoHCWOmiFAljp6xL2EMO0foKurpepP/AMusn/AiB/OuzoqvZIfKciuh6if+WSD6uKeNB1D0iH/A66uin7NByo5Q6DqH/TL/AL7/APrU1tD1Ef8ALOM/RxXW0UezQcqONbSdST/l2Y/7rA1WubC4ZStzZuy9w8e4V3dFL2SDlPINV8E+EdTz/aHhnSpWPVjbKrfmMGuQ1j4G+BL4M1rBfaa56G3uCyj/AIC+a+i5IYpBiSNH/wB5QapTaPp8v/LAIfVDipdITgfJOu/s86jGGfQ/ENtcDtHdxGNv++lyP0FeeeI/ht420EM994fupIV6zWw85PrlckfiBX3VceHF5NvcEezjP6is640jULf5vK3j1jOf/r1DptEuB+fJ4YqQQR1B6iivtfxR4J8L+Iwy61odrPL/AM9dnlyj/ga4avJvFv7PsbB5/C2sMh6i2vhkfQSKM/mPxqLEOJ4vpXiLVtOwsN0ZIh/yzl+Zf8R+FddpHjTT7nEd8hs5D/EfmQ/j2/GuY8V+D/Enhaby9c0m4tUzhZgN8TfRxx/WsKuqjjq1HRO67M8fG5Jg8XdyjaXdaP8A4PzPaopI5Y1kjdXRujKcg/jT68f0rVb/AEyTfZ3DIM8oeUb6iu30PxlZ3e2G/UWkx43ZzG349vxr2sPmVKrpLRnxmYcN4nC3lT9+Plv93+R1NFIrBlDKQQRkEd6WvRPnQooooAKKKKACiiigAooooAKKKKACiiigAooooAKKKKACiiigAooooAKKKKACiiigAooooAKKK53xN4ottL3W9vtuLv8Au5+VP94/0rOrVhSjzTdkdGFwtXFVFTpRuzY1PULTTbY3F5MsSds9WPoB3rgPEHi28v8AdDZ7rS2PGQfnce57fQVh6hfXWoXJuLyZpZD69APQDsKigilnnSCCJ5ZZGCoiKWZiegAHU18/isynV92Gi/E/QMr4co4W063vT/Ben+bGVp+G9A1nxHqAsdE06e9n/iEa/Kg9WY8KPqa9Z+HHwKvL0R6h4xkeytzhlsIm/fOP9tuifQc/SvoDw3oNjpVnHpeg6bFawL0ihTA+rHufc15yVz6VRPGPAvwDs4BHd+L703UvB+xWrFYx7M/Vvwx9a9p8P6HZ6darp+h6ZDawL0it4go+px1+prrdM0OJIib5FkcnIAJ+X2rYhhihQRxRqijsoxW0aRqoHP2Xh6RsNdShB/dTk/nWxaadZ2v+qhXd/ebk/nVuitVBIpIKKKKoYUUUUAFFFFABRRRQAUUUUAFFFFABRRRQAUUUUAQ3Nrb3K7ZoUf3I5/Osi88PRnLWspQ/3X5H51u0VLimKxwmp6ZIkTwX1qskLjDB1Dow9D2P415J44+B/hrWhJdaGx0S9PO2Mbrdj7p/D/wE/hX0qyqwKsAQeoIrMvtEtJom8iNYZSchhnH5VnKl2JcT4D8beBPE3g+YjWNPYWxOEu4fnhf/AIF2PscGuZr771XS3jie2v7VJYJBtYOoeNx6HPB+hrxH4i/AvT9QEuoeEZE0665Y2UhPkOf9k9UP5j6Vg42M3E8I0LxBqGksFifzbfPMLnj8PSvQtC12w1eP/R5NkwGWhfhh/iPcV5rruj6poWpSadq9jNZXUfWOVcZHqD0I9xxVOKSSKRZInaN1OVZTgg124XH1KGj1XY8DM8hw+NvJe7Puv1X9M9rori/DXjBZCtrq7BH6LcdAf970+tdmpDAEEEHkEV9FQxEK8eaDPz3HYCvgqnJWXo+j9BaKKK2OIKKKKACiiigAooooAKKKKACiiigAooooAKKKKACiiigAooooAKKKKACkYhQWYgADJJ7U2aSOGJpZXVEUZZmOABXnXi3xNJqTNaWbNHZg4J6GX6+g9q5sTioYeN5b9j08syutmFTlholu+3/B8i94q8XFi9lpMmF6PcDv7L/jXGHk5PJ9aK9O+EXwmv8Axa0eq6v5tjoecq2MS3Xsmei/7X5Zr5mviJ15c0mfpmAy+jgqfs6K9X1fqcr4D8Fa94z1L7LpFviFCPPupMiKEe57n2HJr6e+G/w30DwVAslrF9s1NlxJfTKN59Qg/gHsOfUmus8N6FaadZQaRodhHbW0QwkUQwB6knufUnk12ulaPDaYkkxLN6nov0qIQbPRjEytM0OafElzmKPsv8R/wro7W2hto/LgjVF9u/1qWiuiMUjRKwUUUVQwooooAKKKaXAoAdRSA5paACiiigAooooAKKKKACiiigAooooAKKKKACiiigAooooAbIiSIUdQynqCMg1hanoIOZLI4P8AzzJ4/A1v0UnFPcTVzybxp4S0bxRp7abr+niXbnY+NssLeqN1H8jXzH8UfhXrXgx3vYN2paNni6Rfmi9BIo6f7w4Pt0r7q1HT7e+jxKuHH3XHUVyeq6bJa7obmNZIXBXJGVcHqCP6Vzzp2M5RPgCug8L+JrjSmW3uN09nn7ufmj919vavWvi98Ftom1zwXBxy8+mL+pi/+I/L0rwZlZWKspVlJBBGCD6GlSqzoy5ovU48VhKWJpunWjdM9ms7mC8tkuLaVZYnGVZamrybw9rd1o1zvi+eBj+8iJ4b3HofevTtL1C11KzW6tZN6N1HdT6EdjX0uExscQu0ux+a5vk1XL533g9n+j8/zLdFFFdp4oUUUUAFFFFABRRRQAUUUUAFFFFABRRRQAUUUUAFFFFABTJZI4omlldURQWZmOAB605iFBJIAHUmvOPGfiI6lMbKzcizQ8sP+WpHf6elc2KxMcPDme/Q9LK8sqZhW5I6Jbvt/wAHsReLvEUmrSm3tyyWSHgdDIfU+3oK5+ive/gT8Jxi38VeKbXPSSxsZF/KSQH9F/E9q+Wq1Z1puUnqfqWEwlPC01SpKyRT+CvwfN8IPEXi23ZbU4e1sHGDKOzyDsvovfvx1+kdJ02S7YRwqI4UABYDCqB2A/pU2j6bJfSbmykCn5m9fYV1lvDHBEsUSBUXoBVQp3O2MSOxs4bOERwrj1Y9WPvViiiug0CiiigAooooAKKKz9e1ix0Sz+2ahN5UO4LnaScn2FRUqQpxc5uyXVibSV2XzXlvxY8UapY63Dpul3UluI4xJKYxyzHoPoB/OvRdK1Sx1S3FxY3UU8Z7o2cfX0rynxlaSah8TLq3hw0r+VGmegyor5fivGVIZcpYaWspJKz3v2a7nJjJv2a5HuzZ8G/EVHRbTxAwgl6Lc7cI3+96H36V3kWraXJH5sepWbJ/eEy4/nXkF/puivcappun6zHfajpIRr+1Me0xqwGGU9GHPasix0Vb++jt7aEySynCoDgV89DibNMqlHCY2jzTdra6u+2qvf8AMwWJrUbQmrs9dvvHHh621KKxF8s0sjhMwjeqEnHJrpozkZrwOfRY7eeylt5ra5je6WNZraUOhZXCshPYg9RXvcXAr6jIM0xeOnWjiocjg1p6rqdOHqzm5c6tYfRRRX0h1BRRRQAUUUUAFFFFABRRRQAUUUUAFFFFABRRRQAUyaKOaNo5EDow5Bp9FAHKazpEloTNDl4O/qn19q8U+MvwntvFCS61oMcdtrYG504WO79j6P6N37+tfSxAIweRXNa7o/k7rm1XMfV0H8PuPasJ0+xEon553ltcWd3LaXcEkFxC5SWKRcMjDqCKt6Dq11o94J4DuQ8SRk8OP8fevp34zfDG18ZWbalpix2+vQp8j9FuVHRH9/Ru3Q8dPle9tbmyvJrO8gkt7iFyksUi4ZGHUEVlGUoSUovU5a1GFWDp1FdM9d0rULbUrJLq1fcjdQeqnuD71bryXw7rFxo96Jo8vC3EseeGH+Nep2N1Be2kd1bSB4pBlT/T619PgsYsRHX4kfmOc5RPL6l46wez/R+f5k9FFFdp4oUUUUAFFFFABRRRQAUUUUAFFFFABRRRQAUUVz/jTXP7KsvJgYfbJgQn+wO7f4VnVqxpQc5bI6MLhqmKqxpU1qzH8e+IMl9Js5OOlw4P/jg/r+VcVQSSSSSSeST3r0z4FfDpvF2rf2rqkTDQ7NxvB4+0yDnyx/sjqx/DvXymIryrzcpH6vl+Ap4KiqVP5vu+50XwA+GA1BoPFviK3zaKd1hayD/XEdJWH90dh369Ov0xo2mvfTbmysCn5m9fYVDo+nm7lWCJRHDGACVGAijoAP5Cuyt4Y7eFYolCoowBSpwuelGI6GNIY1jjUKijAA7U6iiug0CiiigAooooAKKKKACuG+NdvJN4SWRASILhXf2ByM/mRXc1V1Ozhv7KazuYxJDMhR1PcGuPMcL9bwtShe3MrEVYc8HHufN+nahfadOLiwu5beX+9G2M/X1rT0LXbiHxMuqXkhnmaQO5c/f7EflUXjLw7e+F9RMVwryWUjH7PcgcMOyt6N/OsRHV2O0g/SvxGvDF4Kp7GbacXe3S62fY8CSqU3yvodH4e8O+D/Bsuu6loN7f3N1rK+WRdABbWItuKg/xHPGfYVqWwt7VGZ76e2FzBJbtPDw8JdSA6EHqM5rjDyMEnFPW4uTai2klLIrZA/lWmNznGYvF08XNrmha2mmjuehRxlBwnKtG89OW2y9TV8N2un+B9AsdHg1KTW3TUW1C6uGUx+ZI2OFBJI4XknqTW9d+OfEGtavbW1jJ9hikmVEji5Y5I+83euIJA9B3r0f4Q+GZpblfEF5CRAn/AB6hh98/3/oO1ezgcdmWbYxwhKym05W0slp67eerOenUrV6lk99z0PXPEui6K6xajfJFIwyEALNj1wO1c7pHjaCTX9Ye7vYRpFqqNDKFP8WBz3NZOiy6Rb+N9e/4SX7Oty0gNu11jaY+emeOmK566s4J9P8AFl5pEONNDxiIqODh8nHsP619Pi85xV41KbjZOfu683uqXxa7aX6dDrnXno156eie57Dfa5pdjBazXV0sUd0wWFiD85I4qtrHivQNJuBb3+oRxTH+DBYj646VwnijUrHVrLwpZ6fcx3E4niLRocsuAAcjtS+EJNDt9S11fE32ZdQ+1OSbsD5o/bP9Pau2ee1ZVvZU3FJ2tJ7fDdrffsaPENytG3r8jo/HHiWSz0G01PRbiCVJ7hYw+N6spBz+PFaPjDUb3TdFF1ZSWccvmIu65famCefxryuaORvCmo3NpHJ/ZUerI9vkHAT5sn6crXWfE3VtN1XwM7afexXGyeIsI25XOcZHauSGcVKlKvVk7PkTSv8A4ruPk7XIVdtSbfT/ADOv1PxLo2krEupX0UEkigqvJJHrgdqtQ61pc2mHUo7yJrMKWM275QBXC6DZ2uo/EvUxfQR3CxWUQjWRdwX5U6A/U/nXKTq8ej6hbhX/ALMg1seeiE4EfI/Lj+Vb1c+xFJOo4JxvNLe949X5fkipYiUdbaa/getaX4s8P6pdG1sdSilm7JyC30z1p+s+JtE0eRY9Rv44JGGQhyWx64FedeP7zwytppcugPaC8jnQxtbYBRP9rHvjrzVnw9Jo8fjHXj4m+zi7aTMLXeNvl8/dzx0xVf25W9r9XvDmuve15dU3330tuH1iV+XS/foeladqNnqNslzY3CXEL/ddDkVarzv4WeWdd159NBGkGdfI/uluc49sf0r0Svcy3FyxeHVWSs9Vpto7XXk+h0Up88VIKKKK7zQKKKKACiiigAooooA5vX9J8rddWq/u+roP4fce1eIfHP4Zx+K7Jta0aFU123TlRwLtB/Cf9sdj+Hpj6TPIwa5XX9M+yubiBf3DHkf3D/hWNSHVESifnpIjxyNHIjI6EqysMFSOoI7GtzwfrzaRd+VMxNnKfnH9w/3h/WvZv2ivhuLiKbxlodv++QbtSgQffX/nsB6j+L1HPY18+VnTqSpTUo7o4sVhaeJpOlUV0z2tGV0DqwZWGQQeCKdXD/D/AFzBXR7p+D/x7sT/AOOf4V3FfV4evGvTU4n5RmOAqYGu6U/k+6CiiitzhCiiigAooooAKKKKACiiigAooooAranew6fYy3lw2I41z7k9gPc15Jql9PqN9LeXBy8h6dlHYD6VveP9Y+23/wBggbNvbH5iOjP3/Lp+dc1FHJNKkUUbSSOwVEUZLMTgAD1r5vMsV7WfJHZfmfo/DmV/VaPtpr35fgv+DuzoPh54TvvGXie30ezykZ+e5nxkQxDq317AdyRX2X4Y0O10zTrPQ9HtxFbwII4kHYd2J7k8kn1rkfg34Jj8F+FUhmRTql3iW+kHOGxxGD6LnH1ya9i8P6f9kt/OkX99IOc/wj0rhhC7PqYxLunWkdnbLDH9Wbux9asUUV1GoUUUUAFFFFABRRRQAUUUUAFFFFAFTUdPtdQs5LS8gjngkGGR1yDXz98RfD0PhTxMLe18w2NzGJItxztOcFc98H9DX0ZXKfEbwnH4p0jyVZIruAl7eUjgHuD7Gvn+IcpWYYV8kffW3+Rz4mj7SGm54MpyM0GptT8NeJ9JuGgn0u8GDgNHGXQ/QjNT6d4e1CQJd688mk6XuAknmjIZv9lF6k/yr8mWV4n2nI4teqtb17HkwwtWc1CKuzsvhX4LsdZi/tvVUaWFZdtvCThHx1ZvUZ4A6cV7FFGsaBUACgYAAwBVTQoLK30i0h09VFokSiHb0244NXq/Zcoy2ll+GjTgle2r7v8ArY9mlSVKPKZmraDpOqsrahYQXJX7pdOR+NT22m2dvZ/Y4beKO3wV8tUAXB68VcorvVCkpuairvd21NOVXvYyNO8NaHp9ybmy023gmP8AGicj6elO1Tw7o2qSrNqGnW9xIowGdOcfWtWio+qUOT2fIuXtZW+4XJG1rFVdPtFsvsS28Qttu3ytg249MdKzl8K+H1glgXSbURSlWkQJwxXp+WTW3RVSw1GduaCdvJA4xfQo22k2FtfSX0FtHHcyqFeQD5mA6A/kKqXGn6dpen381vpqyCUNJNFHGCZj9O5rZpCM0nh6dvdST16dw5UeO3drY+IpbXTvD/heXTmMwkup5ItoRR1Ga9N1Xw7o+q7G1CwhuGQYVmX5sfWtUKKWvPweUUqCn7S0nK1/dSWm2i0M4UVG99blWwsbaxgS3tIY4IU+6iKABVqiivWjFRVoqyNgooopgFFFFABRRRQAUUUUAFNljSSNo5FDKwwQe4p1FAHF6zp7WVwYyN0L52EjII9DXyT8evh//wAIlrg1TTYSNFv3JjAHFvL1Mf07r7ZHavuHUbSO9tWhfg9Vb+6fWvOPGHh6z13Rr7QNXh3QzqUb1Rv4XX3BwRXNUhYzlE+GlZlYMrFWU5BHUGvUvCOsLq+mhpCBcxYWYep7N+NcD4u0C+8MeIrzQ9RXE9s+AwHEiHlXHsRzUfh3VJNJ1SO6XJj+7Ko/iU9f8a6MDivYVNdnueBneWLHYdqK9+Oq/wAvn+Z65RTIZI5okliYOjqGVh3B70+vqT8uaadmFFFFAgooooAKKKKACiiigArF8Yat/ZWkO8bYuJf3cPse5/Af0raryvxjqn9p6zIyNmCDMcXvjqfxP9K4sfiPY0tN3se3kOX/AF3FLmXux1f6L5/lcxvrya9o/Zl8Ff2hqj+L9Qhza2TmOyVhw83d/oo/U+1eUeGtHvPEGv2Wi2C5uLuURqeyjux9gMn8K+2PCmhWuj6RYaBpce2G3jWKP1b1Y+5OSfrXy6Vz9Sijo/Ddj9ouPtEi5iiPH+01dVUNlbpa2yQR9FHX1Pc1NXXGNkbpWCiiiqGFYur+LPDekXBt9S1qyt5h1jaQFh9QORVP4n61NoHgm/1C1bZc7RFC391nIXP4ZJ/CvNvhh8NdN8Q+Hxruu3F3I907GNI5NvAJBZj1JJBrppUYODqVHZbHjY7MK8cRHC4WClNq7u9Etj2LSNW0zV4DPpd/b3kY4LQyBsH3x0q3LIkUTyyMERFLMxOAAOpNfP2oWU3wy+J9kLG6leyn2MQ55eFm2srY4JBBwfpXuniP/kXtR/69Jf8A0A0qtFQcXF3TKy/Mp4iFSNWPLOno108iLTPEWg6pc/ZtO1iyu5tpby4plZsDqcCr17dW9layXV3NHBBGNzyO2FUepNfLHw81VtD8XaVqbZWFZhHKe2xvlb8gc19DfFX/AJJzrn/Xq38xWlfCqnUjG+jOTK88ljcJVrSilKF9PldG9pmoWOp2v2rT7uG6g3FfMicMuR1GRVTU/EWg6ZdfZdQ1eytZ9oby5ZgrYPQ4Ncl+z/8A8k9j/wCvqX+Yrg/jJax33xcs7KYsI7hLaJyvUBnIOPzpQw8ZVnBvRFYnN6tLL6eKjFOU7adNT2KLxd4WlkEcfiHTGY8AfaV5/WtpGV0DowZSMgg5BFeW3/wT0J7WRbPU7+KfB2NKVdc+4AHFZvwD1jULXWtQ8I30jMkCu8Sk58p0ba6j2Oc/h70SoU5Qcqcr2HSzPFUsRCjjKajz7NO+vZnstI3Q0tFch75wHi+Ftc8SW1hpfjOHT7mHKvZxSfvCw5JwCMnHY11mp6Lp2qW0MOqWsd4sRDL5oz82MZrx3Sv+Tjpv+vuX/wBEmvdaitl1GlNytfnSbvqvuehw5Zm1bGwlzJL2cpRVvLrcZDGkUSxxqFRQAoA4A7Ci4mit4JJ55FjijUs7scBQOpJp9cj8Yr77D8OtVYNhpoxAv1dgD+hNa04c0lFG+KrqhRnVf2U39xsad4l8P6jdpaWGtWNzcOCVjimVmOBk4ArWr5e8D+doXjbw5ez/ACJcvHIp/wCmcjNH/jX1DW+JoKjJWd0zzMkzSeYUpSqR5ZJ7eVropatq+l6Skb6pqFtZrISqGaQKGI7DNSabf2WpWoutPuobqBiQJInDKSOvIryz9pX/AJBWi/8AXxJ/6CKj/Zx1U+RqmgzEhonFzEp9D8rj8wv51X1b9x7VMz/tlrNPqMoq3R+drnqOpa1pOm3EVvqGpWtrNN/qklkCl+ccA9eav14v8ev+R28NfQf+jVr2K+uEtbKe6k+5DG0jfQDP9KynS5YRkup2YXHOriK9KSsqbX4q5U1rXdG0VFbVdTtbPd90SyAFvoOpqLRfEmg605j0rVrS7kAyUjkG7H0614h4B8PyfErxNqWr67dzCCMhpBG2GJYnagJ6KAKtfFDwPD4JSx8QeHry6iCzhCHfLRvglWVvTggg10/Vaal7Ny978Dx/7cxkqTxkKS9ivP3rXtfse91nW+uaNcam+mQapaSXqFg1usoLgr1468Uzwlqh1rwzp2qMAGubdJHA6BiOf1zXkHgn/k4LUv8Arvd/1rCnR5ua/RHqYzMnRdD2auqjS+TPcLiaK3gkuJ5FjijUs7scBQOpJqtpOrabq0TzaZfW95GjbWaGQMAeuDiqXjj/AJEzWv8Arxm/9ANcF+zZ/wAi3qn/AF+D/wBAWpjSTpOfY0rY6VPHU8MlpJN39D1asi+8UeHLG6ktbzW7C3njOHjknVWU4zyK16+VPFPnazrfiDXE+aCO8+Y+zuyp+i1phaCrN3djlzzNZ5dCDpx5m7/cldn1TFIksayRsHRwGVgcgg9DTq5v4YX39oeAdGuC2WFssbfVPlP8q19evl0vRL7UmGRbW7y49dqk4rCUGpOJ6tLERnQVbo1f8LkGt+ItD0UqNV1W1tGYZVZJAGI+nWl0XxBomtbv7K1S1vCoyyxyAsB7jrXiPwz8Jf8ACf6jqWt+Iby4dFkAfy2w0khGcZPRQMcCnfErwn/wr7UdN13w7eXCo0pVRI2WRwM4yMZUjPBrs+q0+b2fN734HzizzGex+uexXsfX3rXtft/XzPf6xJ/F3heCZ4Ztf06OWNiro1woKsDgg81oaNeLqOkWeoKNq3MCTAem5QcfrXz74e8O2Xij4q6vpd/JPHCZ7qTdCQGyJOOoPrWNCjGfNzu1j0MzzKrh/ZLDxUnUdlc9v/4TLwn/ANDFpn/gSv8AjWxZXVve2sd1aTxzwSDckkbZVh6g15x/wpbwz/z/AGqf9/E/+JrvvD2lW+h6La6TavI8NsmxGkILEe+KirGkl7jbOjBVMfObWJhGK8nfUv1ieJ7DzYvtka/PGPnx3X/61bdBAYEEZBrCSurHpNHzT+0b4J/t/wANf2/YQ7tS0tCzBRzLB1Zfcr94fj618v1+gWtWX2O8aPbmJ+Uz0I9K+NfjZ4Q/4RDxtPDbxldNvc3FmeyqT8yf8BPH0IrkkrMwkh/w41bzIH0mZvmjBeHPde4/D+tdlXjOn3ctjfQ3kJw8TBh7+o/EV6/Y3MV5ZxXUJzHKgZfxr6HLMR7SnyPdfkfnHE+X/V8R7eC92f59fv3+8nooor0z5gKKKKACiiigAooooAxPGmpf2dokhjbE037qP1Gep/AV5bXRfEDUPtmuG3RsxWo2D/e/i/w/CsnQ9NutZ1mz0myXdcXcywxj3Y4z9B1/Cvl8xr+1rNLZaH6fw9gvquDTa96Wr/T8D3X9lnwp5dtd+MLuP55c2tlkdFB/eOPqcL+Br6V8K2fDXjj/AGY/6muU8L6Lb6VpWn6Fp64htokgj4646sfqck/WvR7aJIIEhjGFRQBWFKOp9FBElFFFbmgUUUUAc98QvDj+KvDb6Ql2tqWlSTzCm77pzjGRVnwXoreHvDFlo73AuGtlKmQLt3ZYnp+NbFcV8U/HFv4T0zybdkl1W4U+RGeRGP8Ano3sOw7n8a2hz1EqUTz8SsLhJSxtTRpWv5drep5/8WXHiL4taZo1n87w+VbuV5wxYu35Ka9l8R/8i7qP/XpL/wCgGvPvgt4NubMyeK9dV21G7BaFZPvIrcl2/wBpv0H1r0LxH/yL2pf9ekv/AKAa2ryXNGnHaJ52VUKnsq2Kqqzq627K2h82abpP274XalqCLmSw1CNiR18t0Ct+u0/hXrF5q/8AbfwEub5m3S/2eYpv99CFP8s/jWF8B9Pi1bwN4j02YDZcuIjntmPANYHg3UJbf4feNPDV1lZYIWmVT2IIRx+YX867Kvvya/la+5nzmB/2WjCXSrTkvnG9vw0PRfgB/wAk9j/6+pf5iuL+Kf8AyWzSv960/wDRldp8AP8Aknqf9fUv8xXF/FP/AJLXpX+9af8AoysaX+8z+Z6GN/5E2G9YHuteGfDD/kt+r/713/6MFe514Z8MP+S36v8A713/AOjBWGG+Cp6Hp51/vWE/xnudFHNFch9CeFaV/wAnHTf9fcv/AKJNe614VpX/ACcdN/19y/8Aok17rXZjN4eiPneHfgr/APXyX6BXlX7SF8Y/Dmnaep+a4ujIR6hF/wAWFeq14x8Xv+Jx8VPDuhKdyp5e8f78mT/46oqMGv3qb6am/EM2sDKEd5NRXzf+Rk/GfSG0bTvCdzEu1oLIW5I/vJtYfqWr3TSrpb3TLW8T7s8KSD6MoP8AWuD/AGgrH7T4EF0q5a0uo5M+itlT/wChCtj4P332/wCHelOWy0UZgb6oxUfoBV1Xz0Iy7NnNgYLC5rWoraUYtfLQ4/8AaY/5BGj/APXeX/0AVixN/wAIl8YdLvP9XaanBEW7DEqBW/Jxmtr9pj/kEaP/ANd5f/QBUfxw0ppvBGha3CMS2axxuw6hXUYP4MB+ddFFr2cIvZ3R5OZ05fXMTXh8VP2cl8lr+BB8ev8AkdvDX0H/AKNWvV/FH/Is6p/15zf+gGvEfiNqw1y88EaoDlp7dC/s4lUN+oNe3eKP+RZ1T/rzm/8AQDWFZOMaafn+Z6mXVI1a+MnHZ8r/APJTy/8AZm/48db/AOukP/oLV3fxH8MSeLPD66XHeLaMJ0l3sm4cA8YyPWuE/Zm/48db/wCukP8A6C1UviDqnxM0G9vdQa+kt9Ja7ZLZh5TfKSdoxjPQd60qQlLEvlaT0OTB4mlQySmq0JSi007dFd76qx6x4P0htB8M2OjvOJ2tYvLMgXaG5POPxryLwT/ycDqX/Xe7/rXqfw5vrvU/BGlX99MZrmeANJIQAWOT6V5Z4J/5OB1L/rvd/wBaijf97fezOjMXBrBOmrR5o29LaHrXjj/kTNa/68Zv/QDXBfs2f8i3qn/X4P8A0Ba73xx/yJmtf9eM3/oBrgv2bP8AkW9U/wCvwf8AoC1EP93l6o6cV/yOKH+GR6L4mvRpvh3Ub8nH2e2kkH1CnH614j4F0Vrz4O+K7oruklYMh/64gP8AzJr0f44332P4dXyg4a5eOAfi2T+gNP8AhPpSR/C6ytJVx9shkkk9xIT/AEIqqUvZ0ebu1+GpnjqP1zMlRe0acvvlp+Rk/s7332jwZcWZbLWl2wH+6wDD9c11nxH/AORC1z/ryl/9BNeY/s7zvZeI9b0WU4byw2D/AHo3Kn/0KvTviP8A8iFrn/XlL/6CaVePLifmh5VVdTJtd1GS+66/I4r9m7/kWdT/AOv3/wBprXUfE7wjL4w0m2sYr5LMwz+aWaMvn5SMdR61y/7N3/Is6n/1+/8AtNa5vxtrPxQ8OzS3d7qEltYy3Lx25HktkZJUYAJ+6O9ayhKWJlytJo46OKo0cmpRr05Sg1rbpr1d1Y9q8PWDaVoNhprSCVrW3SEuBgNtUDOPwrxj4Xf8lu1b/fvP/RleweD7qe98KaVeXUhknmtIpJHIA3MVBJ4r5+sNK1nWfiXq9loV99hvPtNy/m+a0fyiQ5GV57ipwyv7RSZec1OR4SdOLdnouuy0PpaivH9K8B/Ea31S0uLrxSJIIp0eVPt0x3KGBIwRzxXsFctWnGFrSue9gsVVxCbqUnC3fqFFFFZHcZ2v2f2qxYqMyR/Mvv6ivEvjt4T/AOEp8CXH2ePfqGn5urXA5bA+dPxX9QK9+rjtctfsuoOqjCP86f4VjVj1Ikj8+h0rufhrqW6KbS5G5T95F9D94fnz+NR/Gvwx/wAIt8QL21hj2WV0ftVpxwEcnKj/AHWyPyrldGvW07VLe8X/AJZv8w9V6EflTwlb2NVS6dTyM2wSxmFnS67r1W3+R7FRTY2WSNXRtysAQfUGnV9afkr0CiiigQUUUUAFVdWvFsNNuLxukSFh7nsPzxVquQ+Jl75en29irczPvb/dX/65/SsMTV9lSlPsd2W4X63ioUejevpu/wADgpHaSRpJDudiWY+pPWvZP2WfDn27xLe+JJ48xadH5UBI/wCWzjk/guf++hXjJ4Ga+wfghoH/AAj3w20y3kj23N0n2yfjndJyAfou0fhXyK1Z+vRR6l4Ttd88l0w4QbV+p6/p/Oukqpo9v9l06KMjDY3N9TVuuuCsjoWwUUUVQwooooAz/Emqw6JoV5q1xzHbRGQj+8ew/E4FeQ/CfQJ/GXiK78ZeIv8ASI45v3Ubcq8o56f3UGMD1+ldn8dvOb4eXMcKu5eeIFUUkkbs9vpXm/g34iaz4Z8PwaPbeHBMkRZvMcSAsWYnkAe9ehh6cnRbhu9PkfI5vi6McypwxT/dxXNazd5X0vbsfQdUPEf/ACL2pf8AXpL/AOgGvK9M+LmvXepWtrJ4ZjRJpkjZsyfKGYAnp716p4iBPh/UQASTay4A/wBw1zTozpSXMe5h8xoY6lN0Xe3k1+Z5p+zT/wAgHVv+vlP/AECuO+LlrL4e8f6k9uuINVtmbHYiQYf/AMeXNdp+zbFNFoWqiWKSMm5TAdSufk96k/aI0V7zQ7HVreFpJbSYxuEUk7H+nowH512qaji2nsz5irhZVeH6co/FDX8Wn+BpfAD/AJJ7H/19S/zFcX8U/wDktmlf71p/6MrtvgJHJH8P0WSN42+1S8MpB6j1rg/jQ91a/FK31CC0ln+zxW8oARirFWJxkfSppa4mfzNMc+XJcO30cPyPe68M+F/Pxu1cjkbrv/0YKkufi34ruoXt7Hw2sU7jajiOSQqfULjk1u/BDwdqWky3fiDW4nhu7pdkUUn3wpO5mb0JOOKiNN0Kc+fqdNbG080xlBYZNqDu3ZpL7z1KiiiuA+sPCtK/5OOm/wCvuX/0Sa91r518RajfaB8YtR1u206S6aC6cqpRtrZj29QPet//AIXH4g/6FaP85P8ACvSr4edXlceyPi8rzbC4F16dZtNzk9m9Pke1187+I9furb4zX2tWennUZLKZo44QGI+VNmflBPBya9u8K61LqvhK11u8tvs0ksLSyRDPy4J4557V5r+z/a3Fx4g17XLqGRGkAUF0IyXcuev0FZYf92pykttDuzhvGTwtKlK3M+a9trK6dvmZfin4ieIdc8P3mk3XhJ4obiPa0gWXKd93K9sV0n7N995vhvUdPJybe6DgezqP6qa9SmjWWJ4nGVdSpHsa8T+BCXOk+OdY0ieGZEaN1BZCAWjkwOfoTVqcKlGajG1tTCWGr4PM6FSrVc+a8b2St228zR/aY/5BGj/9d5f/AEAV3eraUut/Dx9LIy0+nqqezhAVP5gVw/7ScM02k6QIYZJCJ5M7FLY+Qelen6ICNGsQQQRbx8H/AHRWc5Wo02u7OzD0lUzLFQktGor8D5U0+7nku9IsZhgWl3hM9RukUkfmD+dfUvij/kWtU/685v8A0A18/eOtBn0r4pSRQ20pt5ryO4jKxkrtdgT+RyK+j540mgeGRdyOpVh6gjBrXGzT5JI87hnD1Kf1mjPdNL7ro8h/Zm/48tb/AOukP/oLVt/tDf8AIhx/9f0X8mrgbV/EXwo8T3e3T2u9On+UMQRHKgOVIYfdYZ6H1NO8Q694m+KN5aaTp+kG2tI5N5wSyq3Te74AAAJ49+9aOk5V1WT93e5x08dCllby+UX7bWPLZ9Wes/Cb/knOif8AXsP5mvNfBXH7QWpZ4/f3f9a9m0LT4tJ0Wz0yE5jtYViU+uBjNeO/EzRtc8LePR400W3aa3kcSuVQsEfG11cDnaw7+9YUJKc5r+a9j1s1ozw+Gw1Rq6pOPNbslqz1bxz/AMiZrX/XjN/6Aa4P9mz/AJFrU/8Ar8H/AKAtcz4i+Jmu+LNKfQNM0IwyXY8uUws0rsD1VRgYz6ntXp/wp8NzeGPCMNndYF5M5nuADkKzY+XPfAAH50Sg6NBxnu2FDFQzHM4VsPdwhF3dmld9NTjf2lL3Gn6RpitzLK8zAf7ICj/0I1n6Z8TvEmn6bbWMPg5vLt4ViXKy9FAH932qb4lwTa38ZdF00QytBB5CuwQ7Rli7c9OmK9opynCnShGUb9TOlhsRi8fiK1Kq4Wajsney8z53+G+rSj4xR3lxatZNqEsqvAQRsMgLAc8/eAr2n4jc+A9cx/z4y/8AoJry74yW9xpnxQ0nXLeCV1ZYZWKITzG+D09sV7RqFrDqGm3FnNzDcxNG2P7rDH9aWJkm4VP60LyajOEMVg5O7Tev+JHmf7Nx/wCKa1Md/to/9FrS/tI/8itpv/X7/wC02rjdG1DxL8KdavLO50w3VlORyQQkuPuujgHBweRT9Xv/ABL8V9asrO30w2lhAxywyUjz952cgZOOgFdHsn7f21/d3ueUsfD+y/7P5X7b4eWz7ns/gLjwRon/AF4Q/wDoAryX4Xf8lu1b/fvP/Rle32FtHZ2MFnCMRQRrGg9lGB/KvnK01nUfC/xH1bV7bS5LpvtNzGFdGCkNIecge1YYZc/tEup6edSWFeElU2i9fkkfSdFeKf8AC4/EH/QrR/nJ/hXq3hHVJta8NWOqXFuLaW5i3tEM/Ic9Oea5quHnSV5I9nBZvhcbNwottrXZr8zVooorE9IKyfE9t51h5yj54Tu/DvWtSSKroyMMqwwR7UmrqwM+Zv2nvDv9p+CotchjzcaTLucgcmF8BvyO0/nXzHX3j4h0uG8tL/R7xd0M8bwSA91YEZ/I5r4Z1nT7jSdXvNLuhie0neGT6qcZ/SuOSMJI9B8A332zQUiZsyWzeUfp1X9OPwroa84+HN79n1trVmwlymB/vDkfpmvR6+owFX2tBd1oflef4T6tjppbS1Xz/wCDcKKKK7TxQooooAK8v8d3f2rxHOoOUgAiX8OT+pNemTyLDBJM/wB1FLH6AZrxm4laeeSd+WkcufqTmvIzepaEYdz6/hHD81adZ9Fb7/8AhjY8B6K3iHxnpOjAErc3SLJ7Rg5c/wDfINfcmj2yzX8ECqBGCOB0Cjt+lfMH7K2kfa/Gt9q7rlNPtCqH0eQ4/wDQQ3519Z+EYczTXB/hAQfjya8OCuz9Agjo6KKK6zYKKKKACiiigAooooAKKKKACiiigAooooAKKKKACiiigAooooAKKKKACiiigAooooAKKKKAEZVYYYAj0NCKqDCqFHoBilooAKKKKAGpHGhJSNVJ64GKdRRQAUUUUAFFFFACMqsNrKGHoRQqqo2qoA9AKWigAooooAKKKKACiiigAooooA5jxXBsvUnA4kXB+o/+tivkH9pnRf7N+Iv9oxpth1S3WbI6eYvyP/JT+NfaPieHzNML942Dfh0NfOn7VGkfa/BNlq6LmTT7sKx/2JBtP/jwWuaqtTKaPm6wuGs76C6TrFIr/ka9ljdZI1kQ5VgGB9jXileqeDLr7V4btGJyyKYm+qnH8sV6mUVPelD5nxPF2HvTp1l0dvv1/Q2aKKK90+FCiiigDG8aXH2bw1eMDhnURj/gRx/LNeV13/xOn26Za2+f9ZMWP0Uf/XrgD0r5vNZ81e3ZH6PwtR5MFz/zNv8AT9D6b/ZZ0z7L4ButSZcPf3rEH1SMBR+u6vojwzF5elI3eRi39P6V5R8I9P8A7L+GegWm3a/2JJXH+0/zn/0KvZbKPybSKL+6gH6VyUkfVwJaKKK3LCiiigAooooAKKKKACiiigAooooAKKKKACobu6tbRBJdXEMCE4DSOFBP4027u47YqHjnfd08uJn/ADwOK4L9oTDfDw5H/L3F1/GtKVPnmo9zjx2K+rYepVSu4q9jv/tVtsjf7RDtl/1Z3jD/AE9aZb6hYXF7PZQXkEt1BjzoUkBePPTI6ivP/hr4qXVfED6HqFqbWexs4hZI5+8oQb29MnII/wBk/Ws6w1pdP8ZeOrq00mxjvbC1aY3A35mK4OGG7Az3xitfq7u4nF/a8HCFSOzbT3vom389OvQ9aqpq+p2GkWZvNSuo7W3UgNI/Cgnpk15xY/EbWmTwrc3VlY+RrU7wyJHuDJiQIGBJ9+mO1ZHjnxVeeKPB/iuNYYILHTruCGMYJkk/e43E5wPu9Md6ccLLmSlt/wAGxFfPaCoylS1lZtJr+7zfdY9ktLiG7tYrq2kWWGVA8br0ZSMgipa8u0fxpdW40bwxpdqjzR6Ity8jozlnEO5EVV9eMn3qbUPH2v2w8MLJosVpcatKYbi3uVdWiYOq5Hsd2eRUvDTvZGsc5w/JzSe1r2T30VvvaPS6Kw/Ct/rV1p93Nrum/Y5YriRYlQZMkQ6NtBPJ571qQ3Uc9vJJiWFFB3GSMoRx15FYuLTselTrRqRUlpfvoxr6lp6T/Z3vrVZtwXyzKobcegxnrVqvnr7LCfhzrUcd2bnTX1uNjqhjOegyxT7xPI5966vTrq6k+NOnWltqstzZrpKNCzsSjjyvv7c4yeufeuqWFtez2v8AgeHRz1zcVKHxOK3/AJm181putGeladrelajfXNjZX0U9zanE8Sn5oznHI7dK0K8P03Vr/Q/FfxB1awW3aS2cSETAkEeYRjAI9evtXokni2VfhmPFy2HmS/ZBN9nVjjcTg89cA8/SoqYdxa5etjowWbwrRl7XRx5n8k2r/gdZRXmFj4l1LWfEMUU0jxPZ6THqsbWrFYmZo8mKRcnK/MMcg/LU/g/xp4r1/T9N1CHQ7aa3muZYroxMVEaqoIOS3BJOOh/Ck8PJK5cM4oTlypPW9tL7NJ/c2ekVT1jVNP0ezN5qd1Ha24IUyScKCenNcDpnxA1hvEWg6bqWnWkP9pmRJo45NzwOGIXkEgjGODzXOeOvFd54q8F+JSIYILGwvoYYlwTI/wA5+YnOOw4x3qoYWTklLb/g2McRntCNGUqWsknZNPpHm1+R7TbTw3NtFcW8iyQyoHR16MpGQRUleYad40vIH03wzpdojzQaGlyzujOXcQhkjVV9eMn3ruvCWpXmraBbX2oadLp124Ilt5FIKMDjjPOD1H1rKpRlDVnbhMwpYl8sd1v2urX/ADNWiiisjvCiiigAooooAKKKKACiiigAooooAKKKKAI7uMTW0sR/jUrXkHxP0r+2Ph9rum7dzvZyMg/20G5f1UV7HXEarCq6hcwsPkLkEex//XWVVEyPz/ByAa7z4YXG60vLUn7kiyAexGD/ACrkvENi2ma/qOnMMG1upYf++XI/pWz8Np/L16SHPEsBH4gg/wCNXl8+TER+4+fz+j7XL6i7a/c/8j0aiiivqj8sCiiigDgPifLu1Gzh/uQlvzP/ANauUgiaeeOBeWldUH1Jx/Wt/wCIcm/xK6/3IUX+v9ag8AWv23x1oNqRkSajACPbeCf5V8njZc2In6n6xklPkwFJeV/v1PtvR7VYfsVigwsYjiA9hgf0r0CuN0RfM1iD/eLfoa7KlS2PbiFFFFalBRRRQAUUUUAFFUr7V9LsbmK2vdQtreab/VRySBWfnHAPWrtOzJU4ttJ7BRQTgE8nHpWDbeMfDVxY3t8mqxLb2LiO5d1ZBGxOADkcnPpTUW9kTUrU6bSnJL1fbf7jeoqO1uIbq2jubeRZYZVDxupyGUjIIqpqus6XpUttFqN9BavdSeXAJGxvb0H5j86STbsOVSEY80nZF+iqWt6rY6Lp0moalN5FrHjfJtLBcnAzjnqRUum3ttqNhBfWcolt50DxuARuU9DzRZ2uHtIc/JfXe3WxYrB8ceGbfxXoo0q6upreHzVkLRAbiR06/Wt6oNRvLfT7Ga9unKQQoXkYKTtUdTgU4NqScdya9OnUpyhVXuvf0OUuPAFm+vaXrcGo3Nte6fDHCGjVcShBgbwRzleDjtQfANp/aOvX39pXPma3C0NwNi4QN/d9/rmtaLxd4ck0+z1D+1rdLa9kMVs75XzGBwQARnrW5Wjq1VucVPBYGpdwSfXR91a+/VfecMvw2sVtNCtxqd3t0WVpbc7Vy5Lh/m49R2xRd/DXTZodatYtRu4LTV5UmmiRVOx1bdlSR0yTxXc0y4lSCB5pM7EUs2Bk4HtR7ep3/rcbyrB21h+e1uX8tDlYfA1na6ppeq2V9PBf6fai18zYrLNGF2gOvrjuMVL4j8Gwa5qelahc6jcrNpsvmx7VUh23Buc9vlHAxWt4e1zS/EFi17pF0Lm3VzGXClfmABxyB6inprWkPPFAupWpklYpEPNH7xh1C+pHoKOeon5oFhsFKnZW5ZWe+jemu/ki+OnPNNlRZYmjkUMjgqwPcGnUjHapPJwOwrE9E4hfhvp8fh658Ow6ldx6VcXQuGiwpdSMfKHx0+Udifern/CDafD4lstcsLq4s5bW0FoI1AZWjC7R15Bx3rY0DxBpGvJcNpN2LkWz+XNhGXa3pyBRofiDSdanu4NNu/Pks38u4XYymNskYOR7H8q3dSrrf5/M8uGEy98nKlr8Ov8ALd6a9NdjnH+HVi76+51K7zrYAuPlX5Pm3fLx/PNO8RafL4d+GLaPp0uoTeXGtuk8EYaVFZuXIHYAnOO1drRU+2k2ubU1eW0Ixl7Ncraav6u7/HU8q0DRfFGna5bafH4gg1XTr6KSO88q1VBCmwhWyB1yQAM/hXX+F/B9noPha58OxXlxPa3HmZdsK43jBwRXTUU515SIw2WUaGur3tdt2Ttdat6O1zz7TvhdYWL6RJBq94JNLld4W2J8wZtxB465zzU1z8M9MktNYsYdRvILPVJ0nkiUKfLdTn5SR05PBru6KPrFS97gsowajyqnp8+1vy0OTh8D2lrq+m6xY300F/ZWq2hfYrLPGF2jcvrjuCK6i3jMUW1pGkbJJZupP9KkorOU5S3OujhqVG/s1a4UVlt4h0hPEKeH2utupOnmJAUbJXBOc4x2PftWpSaa3NIVITvyu9tH69gooopFhRRVHWdY0vRoY5tUvobSOWQRo0rYDMe1NJt2RM5xguaTsi9RQORkUUigooooAKKKKACiiigArk/E6bNVZv76Kf6f0rrK5vxcuLmB/VCPyP8A9es6nwilsfEXxzs/sPxX16MLhZZ1nH/A0Vv5k1geD5fJ8TWLdmk2H8QRXe/tQ23k/ExZwP8Aj40+F/xBZf6CvNdKk8nVLSX+7Oh/8eFY0pctSL7M8/GU/aUKkO6a/A9koo70V9kfjYUUUUAeV+Nm3eKL32ZV/JRWx8E4fP8Aiv4dTri73/8AfKMf6VheLDu8S6h/12I/QV1H7Py7/i5ovsZm/KJ6+PxDvWl6v8z9hy9cuFpL+7H8kfZvhkZ1ZD6Ix/SutrlfCo/4mZ9oj/MV1VaU9j0o7BRRRWhQUUUUAFV3uit0IPstwwOP3gUbB+OasUUCab2Z5V8YP+Sg+Cv+vof+jI6dqPjbxGmt+LrGCWzSLRrdpoGaAljgrwecHqa7PxJ4S07XtX07VLye6SfTn324iZQudwPIIOeQKpzeAtIlvtZvGub7zdYiMV1h1xtJH3fl46V2Rq0+WKl0X6nztfAYz29SdF2UpX3tpyW/OxzVp8QdW1C68IWEMVvby6uhku5dhYKAzLhATxnYTznqK43Rrg2XgnxtM9va3W3U4g0U8e6N8uw6ZyPUc16pF8PtGhTRvIuL2ObR2P2WYOpfaWLFW+XBGSe3eo1+G+hLpep6atzqAt9SnWe4HmqW3KcjB28DNaRrUY7f1r/kc1XLcwqtSqO7SfXvBL/0q9zFuvFeraG3g5mSzh0TU7eFJQkOPJcqOFOeF5B+gNN+JepSQ6n4Yea0sb1bnUWERuINxiUOoBUgjkg559q63WPB2k6t4WtfDt61w9raiMROrgSLsGBzjHTg8UeI/CGma7Lpkl1Lcxf2Ywe2WFgACMYzkHP3RWUatNSTt3/4B2VcDjJUp01K6fK1rs9OZemmnqed+MfE+o+I9B8bWreTDY6ZJFDFGEyz/vsFi2f9n9au6B4n1TTJfAmg2xg+x6jYx+bvjyw6jg59q6q8+H2i3EmsHz72GLWNrXcUUihS6tuDDKkjnJx05qSTwHpDNokkdxeRT6KoS1lV13FR2bK4P5VftqPLy20/4H+ZzrL8w9r7Xm97RXvuudu3py6HKaN488S3vhfW75U0xrqyv0t4zK4hQIc5JLNgnj1p6+LL7WrHxzo155EkdhaSm3mjGCyEMMHse3IxW1J8LvDraRdaZ52oeTc3QuiTKCyyAEZB29MMeDmrcPgDSYr3VbpLy/DarCYroeYuGyMFh8vB5Ptz0odShrZf1p/wRwwmaWipyurWeu9+by80eY2d/wDYfAPgkNY2N2JdRlUC5h3+WfN6ryMHn6cCu38aeKPEWma9Y6FpclpPqeoXLeVE0OVhgyQpY5yScE9sAGtJ/hvobaXpmmm61DyNMmaa2/eLuDM245O3nmrM3gfTpNfvdd+36it/dxGJpRImYkIAwmV+XgYz9aJVqUnd+f56E0cux1KnyRdvgWj2SjaXz6K/e5hah4y1658Ta1oWi28ck2mWW+PEJc3M2U4xnCr8x/xqJ/GOuaj4otPDclnHpjPpb3F6jpvcSeWTsHPA6e/NdUnhHT7fxAuu2M9zZ3pgFvK0ZUrKgAA3BgeflHIx0pL7wdpd1r9vrgmuoL2KBrdnjcfvUIIIbIPPJ5GDUKpS7dPxOqWEx7u+f7W19OW/Tre2j/U5X9nuNZvAF1E+dr3kinBwcFFFQal4StJBpGi6ZczxaLoVy13dX1xJnDZz5UZ7kc5xwPrxXbeE/Cun+GdHm0rTpro28rs5MrgspIwcEAegrm4vhH4bR0b7frThGDBWugVJBzyNtV7aLqSlexj/AGdXjhKNH2ak0rPW3VO2z0bSv6GbqHjfxGmr+L7OCWzSPRYDNAzQEs2GHB5x3PNSWPxA1bU9R8JadBHb28mqxGa7k2FsAFhhATxnYTznrXRy+AdHkvNau2ub7zNZjMd1h1xtJB+X5eOnvSQfD/Rrc6NJb3F7FPo+RbTB1LFSSSrfLgjJPbvR7Shbb+rf5h9UzNTvz6X79Oe/y93Q5r9n0EReJA2CRqHJH41j+CdRv9KTx9faWtq13HfL5YuZRHHzJICSSQOnbPNemeEvCmneGPtv9my3LC8l82QTOGw3PTgetZE3wz0Cay1S0knv2TU51uJz5i5EikkFfl4+8eOetN16bnJvZ2JjlmKp0KEYfFDn6907WdvMzvDvjbVb7XfEGlym2dbKx+1W00a5wdikqezDLdRjpWDB8SPEq+GNG12b7C4udSa1mhWEjcgAOQc8Hk13Fl4B0qz1S41KG8vxNc2otZsyKQ67QucbeDgD2qqfhloH9h2mj/adQ+y2ly1zF+9XdvIHU7eRxQqlC+3b8tQnhM1cdJ6+91/vJr7ldGD4u8ba5BdeIbWO1jSOwube3htih33KSEhjnryBxj171PD4g1TRPGEfhG1YGwg0prhDcAvMrCNmAZs84I9Ko32g67qWo6vqya9rujXS3Enk2ZiaTeFACMjLgbW7AdK6fT/Bv9otpuva5Ncw64LAW14YXULJuUhgeDzgnkYpydKMdf6dv6+8ypRxtaq5Rbvfd2+Hmd13WjWjS2MPw/458Q6j4Q03VXGmLJcamba4d5FiCRDHKBjy3Pv9KjsPiJrkngfX9T+xQXN9pl2IEZEYKUJxvZQe3OcVvRfDHQIdPsLOK41BV0+6N1bv5illc7cg/Lgj5R2rN8R+DY9D0W8h0OTWSNVvYzcPBIGNsC2WkwBuZfUelClQk7Jdf1/yKlRzSlDmlJ6Raet9eXe1v5jPm8UXceq6xrF7FJdjQrSKS2lhcxxSPMigxuBweWz7Yrd8IeIvFGpX2jS3GnifTNQsvNnuEi2C3lyxABJ5XAUd+vWs3QvC2sxaydKvNbvNc0C7tZBfLcxFFRuNgUk/ezzx0xz2rtvDugQ6JYW9hBeXU1rbZEEcpU7BzxkAE4ycZqasqaVlv/X66m2Ao4ydTmk2o3d9t7387rl92976dDz3xLdpYfHiC+kUslvpMkrKOpCxyHH6Vf8AC/jHxXrUGkapb6WtzZ3d5LFeRxRkC2jBAVgxPJ6k/TtXVXnhDTLvxYniWeS4a7WEweXuXyjGQQQVxnox707w54VstAtnsdPurtbBpTKLZ2BVSeoBxuxx0zSlVpuK01SX6l0sBjIV5tStCUpPTf7Nvyaa8zh9T+IPiDTr+0+0JpjJJqz2kkEMgl/c/LtO5T8rcnr+Qq9feKvFUvjzXPDekx2kxtLMzWysgDs+EIBJOOrd6u/8Kr8PLarbR3WoxpHefbIsSrmN8AHGV5HA656Vtaf4R0+x8VT+JIri7a9ni8qQO6lCuFHTGc/KOc03Uo9F0Ip4TMpO05tK6662s0+nez2OSbxd4rXxjL4fuPsNu8elfapcRbykoi3EA5wRu4rn/EHjG81n4caNq+oabpt1O2pmB0mhLJlQSHUZyDjjrjrXpd14N0y48T3HiF7i7F5PbtbsAy7AhXbwNvXHfNZh+GWgnw/b6H9q1H7Hb3JuYx5i7t5GOTt6e1ONWirO3b/gmdfAZjNTipXT5rXfmuX8mZuq+Ltfi8dazoFrJaJbWemvdxu0OWBEatjrg8nFVtL+IGt3+ieF5mtoIW1S+a1u7kISkYVgOATgFge/oa6ubwTpk2v3uuPdXn2u9tWtZcMu3YVCnA28HAHNcprfg57E6R4b0i+1qw06Pzp/tyfvFWRsfI4UA+uCeOcUQlRlZW/q2oV6WY0nKfM7Nuyv3kreml1fp3Nv4T3NxrFpfeIL2OaO6nmNux3nyZVQnDop6fewT/s129cb8N7HxBp0+p2mqancalp8bRiynuIyjscfPgHnaDgfgcV2Vc1e3O7Hs5YpLCx5k763vve+r0vvv5hRRRWR3hRRRQAVgeMF+S2b/aYfyrfrE8Xj/RYD/wBND/Kon8LE9j5M/azh2+KtEn/v2Dr/AN8yH/4qvGEbbIrejA17n+1wv/Ex8OSdzDcL/wCPJXhR6Vyvc55I9tU7lDeozS1HbHNtEfVF/lUlfao/FJKzsFFFFAjyTxV/yMmof9dzXW/s8n/i7mj/AO7P/wCimrlfF67fE1+P+muf0FdJ8BJPL+LehHpukkX84nr46v8AxZerP2LAO+GpP+6vyR9qeFP+Qk//AFyP8xXU1ynhY41T6xt/SurrWnsejHYKKKK0KCiiigAooooAKKKKACiiigAooooAKKKrrcTG68k2cwT/AJ7bl2/lnP6UCbsM1LU7DTREb66jhMziOJWPzSMeygck/SkstUsLy7ntLe4V7i3AM0RBV0B6Eg8jNeb65JNL+0Lo8NzkwxWhNuD0yUckj3z/ACrfufFOmyaxr1tp8It9a06ybzJ7vCQgLyu5s8jLfqa6HQslbqrnkwzPmnPmslGTj5uyu7f1sdrRXlvhLxlrd3430rR7y8trq3vdN82RokG1ZQGyyNgZHy+45rn3+IPixfCuo6t9vhMlnqyWyL9nXDoVYkH/AL5HT3qlhJt2/rUylxBhow57O2vRfZSb69me5UV5W3jvWtN8U69a3TR3ltaaWL2GPywpR9iNtyOSuX788VoeC9b8ZaqdB1JoUutNvYpPt7bUQQtvYKU53YAAGOal4eSV2/63NqecUKlT2cU27vptZ8t/S/4HV3vibSrPxLa+HbiSVb+7XfCvlkqw5/i6D7prZryrxusj/HPw0kUnlObUgOACV/1vIB4zVXRPHviC78PO019pkVzbaultJPcERmWE5JCgA5fjsOh6VTwzcU49jCOcxp1alOstpNK3ZJPXXfU9foryrQ/G/iO48PeJ5VhF/daXerHBsiw7RFyD8oHJCqT0/CqmqfFSQeG7m80hpvtZnitxFeQrutiQ5LZXh87eM4wetL6pUvYt59hIwU5Nq6b27XX36f0j2CsW48T6Tb+KIPDc0kq6jOnmRr5ZKsuCc7un8JrjPFHibxj4c0zW7ye1SSyURDTbqYJuDNtDBlU84ySMgdKxraS6n+MHhG6vLk3E9xpMcruVC8tHITwOMZNOGGum5PSz/K5GJzi0406cWpc0U7ro5Nd+ttD0zUvE2laf4hstBupJUvb3mBRGSrde46dK2q8r+IjeX8ZvCTkEhYycD2LUnhvxZ408RacNX0m0jn2aoYpbXCKi220H7xIO/J6/pQ8PeKkuw45uo16lKom2pWVld2STf5nqtFeReMvHXiDSZtRmttQ02VbbVEhihgxIPJKvlZOPlbK+uevpWprPiTxIfianh3TLmJYJtPM6Rui58zYxA3YOOQPWp+rTtc0/tvD3cUndNLbq20uvkz0ms/xDrWmaBpx1DVroW1sGCbypPJ6DA5rz46/4xtfG3h/w3qN9bxy3dl5l55cKsA/7zlTj0VfbOe1c9f8AjLWdS+FV9fX/ANjuri21NbfMtsjJIpGRlSMZHqKuGFk2rvTT8TGvntKMJ8sWpJPddUk3fXzPb7eaO4gjnhcPHIodGHQgjINPrzGXxLr3/Ce6RoFvexwWd3pazuBApKt5bH5eOOVHHSs3SPHniq88D2t8qxyT/wBrrZ3N0sIPlwkKdxUcA/NjOMVP1We5p/blBNxad1fp2tfr5o9f3DO3Iz6UtcN8OftWpa3rWr6jbOZoLmSztbs5UTwBsj5ehxgfMBXc1jOHI7HpYWv9YpqpayYUUUVB0BRRRQAUUUUAFFFFABRRRQAUUUUAFYni7/jzh/66f0NbdYfi8/6Pbr/tn+VTP4WJ7Hy3+1yf9L8Nj/pncfzSvCD0Ne4/tbyZ1nw9F6W0zfm6j+leH1xvcwe57Raf8ekP/XNf5VLTIRthjX0UD9KfX2q2PxSTvJhRRRTJPLvHabPFF1/tBG/8dFXfhFP9m+J/hyUnA+3xr/318v8AWmfEmPZr6Sf89IFP5EisnwzdfYfEml3uceRewyZ9g4NfI4tWrz9T9byifPgqT/ur8ND738ONt1eL3DD9K6+uK0pwmrW7dvMA/Piu1qqWx7EQooorQoKKKKACiiigAoorI1jxJo+kzTQ31w8bQQC4lxC7BIy20MSBgcjFNRctEiKlWFNc03ZeZr0Vzh8aaE1g97BNNPGto96u2Fl8yFDhmUsADg9s5rR8Ma1Z+IdFg1axWVbebdtEq4bgkHI/CqdOSV2jKniqNSXJCSbtfTsaVFFBIAJPAqDoCisrw94i0fX/ALT/AGTeC5+yv5cxCMArc+o56HpUuo61p1he21jcXH+l3OfJt0UvI4HU7R2HqeKrkle1tTJV6TgqikuXvfTt+ZFrXh/TNWvLS9uYmW8s33W9xE22SM9xnuPY5FUJPBPh+WbU557eWabVIzHdyNKcyKSD24GNoxj0qzc+J9NihmZBPNJBdRWs0SxFXjeRgFyGxxyDn0rbquacVvYw9jha8m+VN9fxX+a/A5Sw8AeH7G+sL23F4txYxeTC5nJynPynsR8xqI/DfwwdLuNNMN0ba5uBcyr9oOTIAQDnt1PFdhWT/wAJHpLT3kME73LWX/H0YImkER9CQOvsOapVar2bM54LAwSUoRV79u2v4LXyKcXgzQ01mfVmhlkuLi3+zTCSTKPFtC7SvTooq1oHhyw0S1js7F7kWkTl4oJJdyRknPGeepPUmtKwu7e+soby0kEtvOgkjcdGUjINZ/ivXrPw3o0mrX8cz28bKreUoLDJwOCR3qeapJ8tzT2OFoxdaySV3f11b/Ug1PwrpeoeIbfXp/tAv7ZNkEiSlQg57dD1PWs5vhz4XOmW9itrMgguTdLKsx8wynGWLd+g49q37LWNPuoLGRbmON76JZbeGRwsjqV3cLnJ4q/T9pUjpcX1PCVry5E77/O3+S/A5rTvBOh6fd3dzZi7ie6mWd9tw2BICSGH4k/nip9T8I6HqlveRaja/amvNnnSMcOdmduCuMYyenqa3qKn2k73uWsFh1Hk5FbtbTX/AIdmNd+G9OvtGk0nUDPe27xCI+dJlgowRgjGDkA568VTs/BOi2uq6fqi/a3u9PhEEEkk5OEAICkdDwSK6WqmralY6TYSX2pXUdtbR/ekkOAPb3PtTU57JhUwuG+OcVp1fS2u/kZ+qeF9L1LxBZa7dCc3tlxAyyEKvPp36nrTdJ8K6VpM90+nCe2hupPNmt0k/dM3qB2+gIFW4dc0+S7tbQtNFNdqXt1lhZPMAGTjI7DnB5rSocppWbFChhpydSMU3ffzt/lb5HHXfw28LXSX0b29yqXs4uJFScgLIM/Mvp95vzrRh8I6RF4ht9eX7Sb+CIQpI0xI24IwR36nn3roKKHVm+oo5fhYu8aa77dtf1MS+8L6XeeJbfxFMJ/7Qtk8uJ1kwqrzxjp/EfzrLHw58MjRZ9GEd39innFxInnnlwMZz1rr6KFVmtmOeBw023KCd79O+/3nOjwdo41u21n/AEn7Za24t4n804CBSuMdDwTXLeIPA1vZWunaJo0Wq2+my3j3FzdW1wWkgfZhTt6sD09q9LrB1XxVp2m+KLDw7cx3P2u/GYWVAUxz1Ocjp6VdOrUvpqc2LwWDUPfSjd7+ba0+dkmYvw+0DWND1y+jfVtRvtHMCeUb4nf52edoPIAGOeM59q7iiis5zc3dnZhcNHDU/Zw2Ciig8CoOgKKx/C3iXSfEsFxPpMzypbzGGTdGVww+vatinKLi7MilVhVipwd0+qCiiikWFFFFABRRRQAUUUUAFc/4wbm2T/eP8q6CuY8WPuv40/ux/wAzUVPhFLY+Uf2rp9/jjS7fP+q04E/8Ckb/AAryG2XzLmJP70ij8zXov7Sd19p+K15GDkW1tBD9Dt3H/wBCrhfD8fna7Yx+s6foc1zQXNNI468+SEpdkz1/pxRRRX2h+LhRRRQBw/xRh+ewuPZ0P6H/ABriSSBleo6V6R8R4PN8PiYDmGZW/A8f1FecV8xmcOXEN97H6bw1V9pl8V/K2vxv+p90eFNQF9oGk6orZ8+1hmz7lQa9NU7lDDoRXgnwB1H+0vhRpGWy9sHtW9tjHH/jpWvctIl87TYJO+wA/UcVhSZ9LBlqiiitiwooooAKKKKAK7TXQuxGLQGH/nr5g/lXL/Fi2hj8BeILpUAmltUV29QrcD9T+ddhVPWdMs9Y0+XT9QjaW2lGJIw5XcPQ4OaunLlkmcuKoOtQnTW7TSv0urHnujW0MnwHS6ZMzRaRcqjegbdkfoPyrmPC+t6voei+BVsr51t7+6lhntyqlGXzgPTOfmPOfSvYIPD+lQaA2gxW7LpzIYzD5rH5D1XOc4696ojwR4ZEGnwDTyI9OcyWg8+T90xbcSOfUA811RxENVJbu/5ni1cpxP7uVOSTjBR3a1Ti302srHEaX4g8beJm16XRZEjurHUEjt4GKLEsQL7lfPJJwOfyxXoupzO8FtbzRuqzgGcxozgKAMrlR3Jx9M02Lw3pEOp3Oo29u8E93j7T5UrKsx9WUHBPJ5961WQGMpyoxj5TjH0rGpUjJrlVj0cHg61KElVm5N+d1u3t00dn/wAA8q+BlzFHqfiWEh8zakQmEOBjzDz6dOlO01pT+0Vfi7zn7CRb5/u7E6f+PfrXf6D4d0jQ5bmXS7UwNdP5k/7xm3t68k88n86k1LQ9M1C/t9QuLb/Tbb/U3EbFJEHcbh1HseK0lXi5ylbdWOSlldaGGo03JXhLm8mrvT8f63JTDps97OmyJ7hfKkmHcYJMZP5HFee6f401SPxXFo+vWd/YyT3xSC5QBreZCx2LgjoRj5lJPrXoWnaXZafPc3FtGwmumDTyPIzNIQMDJJ7DiootD02NYEELtFA/mRRPIzIj8/MAT15P0rKE4K91c7MRh8RU5ZU5KLTd+zV/8uvczPDceqQ+Gb8XGvRa3d75jFPEAApx8qcdwf51y/7OpB8H3u7mb7e/mZ652L1ru/D+h6XoFm9npNqLaB5WlZQxOWPU8n2FQp4a0eK4vJ7e3e1a9/4+hBK0ayn1IBxnk8jBqvax5ZR7mawVVVKNXrBNNXb383r06nG+I9durDx54T0vRL3ytIvRh4o1BRlDEcZGQPpXH6prura38NfFY1S8a5+y6jDFDuVRtXf04Az0r1668JaBcLpoaxCHTMfY2jkZGiA7Ag5xx3qsPAvhdbC7sF03ba3koluIhM+12ByD14/CtYV6UUtNVb8zgxOV42s5rnXLJS0u7axSta2yev8AwTzmCPd8TfAo3uu7RYeQcEfun6Ve1HxRr8PiTxtZx6pL5Gm2DTWY2qfLYbMHOOep616BN4S0GW40+5a0dZ9OjEVrKkzq6JjG3IOSME9abe+DvDt5f3N7Pp4M11B5FxtkZVlTjAYA4PQfkKPrFNtXXT9bgspxcIyVOaTcr7tactrbdHqecy+LPEh0zwLLHq0iy6pK0d23loRIBKqjjHHBPStDVda8YaJ4i0Xw9qN9HKNS1B3MsIG/yNwCxBmAweuT15HNdmfBPhsxafF9gbZprFrMefJ+5JO7I59QDzWhrmhaXrSQDUbUSvbOJIJAxV4mHdWByOgpOvTuvd016fcXHLMbyu9X3vdt7ztolzX9bP7zK8HXGu2VnNB4uubRJjdFLNzKm6RD91TjALdfrXJftBNKE8OBs/Y/t2Zv7u75cZ/DdXc6z4a03VLeCG6t1nMMwlWWVizqw7g+uOPar+saXp+sWD2Op2kV1bSfejkGR9R6H3FZwqxjUU7HXiMDVr4SeFv2s27t6310+XoRa5cWdpbLdTojzQ73tlPVnEbHC/8AAQ34V5GnjzxInhTSfEhvPMmudXeCW32Dy2iwMIBjI+vXmvWYdB06O5tLhkmmls1K2zTTO/lgjBwCfTjJyaqQ+DvDkMkLR6agSC4N1FFuYxpKerhc4B4+gp0qlOC95X/pk47CYzESTpzUfRv+7rtrazXoea6t4p8SreeN44tZnij0oqbVQiZTMoXGSOeCa0dD8Va/N408LW1xqBkt9X0wS3MOxQoch+VwMg/KO/rXbS+CvDcr6jJJp5ZtSx9sPnP+9w27nnjn0xT4fCHh+3vLG+hsWFxp0QitWEzkxoM/KOcHqevrWjrUrW5fw8v8zjjlmPjUUva6Xv8AE/52/wD0nQ8pj8Y+Kv8AhCtY1g61Kbiw1SOGEGNNpQ5yrDHI6VtxeIPFOr+PbjR9P1L7Mk+kLcwwuo2pK0SN97BIGW96n+HfgSRbTU7PxVpMnlTX4uYozNmNwAcFgrc9ehrvIfDWjQ6+2vR2hXUWTyzMJG+5gDbtzjGAO3arqVaUW0l+Xkc+CwGPrU4TnNpXV03JPRyv96a+489g1zxnfeJtR8LreAX+n6UNjwhUEtzhP3jFh935jxj8Kp+IP7Wm+JfghdXaOHUjb7bhoCCAwZwSO3+Br1C78PaVc6ymstbtFqCJ5f2iGRo3ZP7pweR9ajuvC+iXWq2eqTWZa8sxi3kErDyx9AcHqevrWaxEE9F0/Gx11MpxE4tSqX95NXbtZST7bpaHkq/ELxNZ+DdWf7V591DqgtIbmSNS0aEMeeME/Lxkd66rXrzxlpOkeIr6S62aelok2nSs6NMjjYGBAHIOSec9q6eDwT4Yhsb2xXS0a2vnElxG8jMHYdG5PB9xirc3h3S59JfS7iOae1eMRMsk7sdg6LnOccD8qJV6V9I/1oKllmOUGqlW7tZavR+9vpqtV53XkjzXS/FfiJNV8DtNqkk6avERdxui7W+cqCMDIOP5Vo6N401Q+J7fRPEFnqGn3E92yRzoAYJ0JOxRkcDGMMpPTnrXXp4L8OK+nOtgwbTBizPnP+5Gc8c88+uavRaFp0a28axyGO2bdAjSsyxNgjcuTwcE49M0pVqT+z/WpVHLsdBq9Xqurd9Ip7+ab0fXzZ4zp/jjX7DwHfXMM0f2qbWPsyzCBF8pSm4nAABY46nNdDq/irXLDxH4s0WK+keGz037VaysAXhcIh645BLHg121v4I8MQaVc6WmlobO5kEssTSMwLjowJOQfcVOfCuhst/5lmZH1BBHdytIxeVAMBS2cgYA4GKt16Ld+X+tDGnleYRgourtbq+0r/e2tfLyR5pp3i3xJG/ge6m1WSf+1pXju42jTYy+aEHQZBwetew211bXPmfZ7iKby3KPscNtYdQcdD7VhL4J8NqmnKtgwGmsWs/37/uSW3ZHPrzzmrug6FY6NPfS2VvFb/a5fMdYwcE88n1Jyc/gO1Y1p05/Crf8Oehl+GxeGdqsuZO3Vu1opPddWjVooornPXCiiigAooooAK4/xA/mavNj+HC/pXYE4Ga8712/S1tr/VJThIUknY+ygt/Ssqr0JkfGfxVvv7S+JPiC7DblN9Iin2Q7B/6DVXwJD53ie2OMiMM5/Af/AF6xriZ7i4luJDl5XaRj7scn+ddZ8MYN2oXdyRwkQQfUnP8ASjBR568F5ni5zV9lgasvK336fqd9RRRX1p+TBRRRQBQ8Q232zQ7y3AyWibb9RyP1FeQjpXtn16V49rVqbLV7u1xgRysB9Oo/SvDzin8M/kfb8IV9KlF+T/R/oe9fsmar5mla3ojNzDMl1GPZxtb9VX86+mPCc26xeHPMb/of8mvif9nTWP7K+J9nC7bYtRie0b/eI3J/48oH419j+FpvL1ExE8Srj8Rz/jXlU3qfcwZ1VFFFdJqFFFFABRRRQAUUUUAZesa9pul3lpZXErNeXjbbe3iXdJJ6nHYD1OBUthq1veX91YLHPFc2qq0qSx7flbO0g9CDg9D2rznVPNi/aJ057rIiksyLYt0P7t8gfjn866L4p6/JofhzUbnSmQarHFEC+3LRRu5UMfx3Yz3rpdFe7FbtHjxzGVq1WekacmrdWkr/AHv8vvOzoryOLXtatfFmkaal/dT21/4fW4nV3LES+U7eYD1U5UdOK5uz8U+Jl8KeH9U/t29e5m1eSBy75VkATgjoepqlhJPr/Wv+Rzz4howveD0vfbpy/wDySPoCivG/+Eg1yGb4g2Q1W7ZNOQyWbNJl4SGI4Pp7VX0bX/EDav4Ijk1q9ddVt3F2GfIceYy5x2OAOetL6pK17/1a5X9v0uZR5Hr6fzcn5/ge2UV4KvirxH/wrTWbr+2Lz7TZ6ssMM+/94EbqpPcfWui07W9Yl+Jtvpsmp3TWkmirM8PmfL5hhBLfXPNDwklfXYKef0ajilF+9bt1bX6HrFYcPijTpfGE3hdUuft0MImZjH+7xgHGfxFeMxeKPEyfDq213+3r5rxdZ8kFpOCnlhtrDuM+tdPqviPWNO+JXiBYLmWWC10ZrmK2Y5QOI0bOOuMknFV9UabT8/wsY/2/CooyimleN9L6STffyPW6K8u8IXfiS88N6V4mn8RxxWgiun1BrjLFmywTCjjC4BwMHr1zWP4b8Uaz/wAJX4Uh/t2e/t71JUuXdCkc+HcbgrcjGAM4HTpUfVXrZ7f8H/I6f7bppQcoNc1rbbPls97/AGvwfketQa1pdxJeR2t7DcSWQzcJE29o+vBA78HiqvhDxHYeKNI/tPTknSHzGjxMm1sj/wDXXnHwwUJrPjyRZZI2juH2MJCOd0uPqaxdL8X+I18D6Ko1GcyX+stbzXPG8RjZ8gPbO4+/FafVbtxj5flc5VnrjGFSotGpaLykorW571RXi+s+JtftpPHWnw6hciLTmSS0l3/PATIoKhupBBPBz0qbSNe1yHxX4IjfVruePVLBWu45Xyrk7ucdjwOR6VH1WVr3/q1zoWfUedQ5Xvb/AMm5Pz/A9iorzv4k6zc2viOCxtddkgP9m3EjWUMbb2YRuVk3jAGNueT2PBzXI6r4s8Qt8J9D1RNWuI9Qe+aCSZGwzoN+N3r0H5UoYWUknff+v0LxGd0aE5wcW+VN9OlvPz6nuVc54m8XWug67pWk3NpPK+pyCOKSMrtU7gPmyc/xCuCv/Euu6P4v8W2dvqFxcw2ul/aIEmO/y5NsZ3D0HzMcdKw557q8m+HGoXt5cXVzc3DPK8rliT56jj04x09K0p4XVOW3/AucmKz33XCimpJ63tbSai/vue2a/rWm6FYG+1S5EEW4IvBLOx6KoHJJ9BTYtZt21G20+a3ure4uY2khEsWAwX7wyMgEZHB5rzz46CVNc8J3EmfsSXvzn+ENuQ8/gD+td/4n1CDTbF7jYkl6kM0lpGRksyxsxx+A5+tYumlGL6u56Kxs5V60HoqfL876v/Jefc1qK8Pt/FviOLw/4V1oalcT3V/qc0VzGxykqbwAu3oMDpj1ovdc14r49K65qCLpc6i0Cy48v98VxnrjHGK0+py7/wBXscf+sNG11B7X6bcvN+X4np/inxXZ6DqOnadJDJPd37kRonRVUZLHv+ABJqn4N8e6X4m1FtOt7O/trpIPOdZ4toAyBjP4jsM159eXU+qeNPh1fXkjPPc2iPKwOMtk5PHT8Kvar4i1rTPHfjCO2vZ5IrHSzJbxOdyo2I/m5643E1f1ePLy21t+tjmecVfauo3anzJWtd2cObv69zvfEni210LX9K0e4tJ5JNTkEcUkZG1TuA+bJz3FdHXgkk1zeXnw31C9vLi6ubm4LSvK+4k+eo49OP5VuaHqfjTxV/b02naktpe2WpIIlkk2RRRLvyhXBznAyT6Up4VKKs/X77GuHzxyqyjKLd7cqVr25FJ/PU9forx/UdY1uTx14q0/+2LyK2tNJe4ijilIVJBGjZU9cZJqrpfjDxBe2Xgewmv5VXUbl1u7heJJlSXaF3duOuOTmo+qSte/9WubvPqKm4uL0bX3SUfzZ7VRXkmtap4u0PXNB0HUNVjmS/1NmkkgJB8neu2HeeRwT74I5rufA9r4hsob228QXsN2RcF7UrIXdIj0VyQM4rOdHljzXOvD5iq9V0lBprfydrnRUUUViekFFFFABRRRQAUUUUAVdXm8jTZ5O+wgfU8V4f8AHrVP7J+FersrbZLpVtE+sjYP/ju6vXvFs222itx1dtx+gr5i/az1j93onh+NuSXvJh7D5E/9nrnqvUzmzwKvRfhtbeVoclwRzPKT+A4H9a86r1/QrX7Fo1pa4wY4gG+vU/qTXdlNO9Vy7I+R4sr8mFjT/mf4L/g2L1FFFfRH54FFFFABXnnxJs/J1aK8UfLcR4P+8v8A9bFeh1z/AI9sftnh+SRRl7dhKPp0b9P5Vx4+l7ShJdtT2MhxX1bHQb2ej+f/AAbHnOnXk2n6hbX9sxWe2lWaM/7SkEfyr7n8N6tFqGnafrVowMVxFHcJj0YA4/pXwjX07+zB4g/tLwPLosz5n0qYqoJ5ML5ZfyO4flXyyZ+qxZ9Lxsrxq6nKsAR9KdWV4ZufO08RsfmiO38O1atdid1c6EFFFFMAooooAKKKKAKWqaTp2p+Sb60inaB98LkYaNvVWHIP0qNdD0kfa91jDIbxQlyZBvMyjoGJzkDNaNFVzPuZujTb5nFX9DKtfDui2rM8OnxK7QC235JYRDogJOQvsKqjwZ4XFpDaDRbYQQSmaKPBwjnGWHPXgVv0U/aS7kPC0GrOC+5GK3hXw80l7I2lwl78Yuzk/vhnPzc880ReFPDsctlLHpUCvYjFqwzmEZJ+Xnjkml8YeI7LwvpP9qahFO9v5gjPkqCwJ6cEilsNeju7yzt/sN5Ct7bm4gmdV2MuAcZDHDYYcH3qv3lr30MGsGqns3Fc2nTu9OnV/iMi8J+G4tPutPj0i2FrdsGniwdsjDuff3p1v4V8P292l3DpkSXEcXkrKC28JjG3Oc4xxWw2dp24JxxmvPI/ihC/hjUtc/saUJYXa2zxeeMuW/iBxTgqs78rIxEsDhbe1SWja06LV9Om50v/AAhnhf8As4ad/Ytt9kEvnCHB2h8Y3Yz1xVuLw7osWqNqiafF9tdPLaYklmTGNpyeRgDirek3Y1DS7S+VDGLiFJQhOSu5QcfrVmoc57NnRDD4eylGC6W0XyMqx8O6JYwSW9rp0McEm7dCMmP5hhsKeBn2FVYfBnheH7KYtGt0No5eAjOYyTk4Oeme3St+ij2ku5TwtB2XItPJGVH4c0SO+ur6PToo7i7B+0OhK+Z15IBxnk89eTUcPhXw7DpZ0yPSbZbMyCXydvyhx0Yeh9xWzRS55dw+rUf5F16Lrv8Af1Ml/DehyWd1aSabC8N5J5lyDkmZvVz1b8aYnhfw+lxZXC6XCJbFAlq+TmFR0C88Dk1s0Uc8u4fVqP8AIvuXr+epmaj4f0XUdQi1C+06Ce6iQxpKw5CnOVPqOTwfU1T/AOEL8L/2emn/ANi25tUkMqxHJUOe45rfopqpJdQlhaEm3KCbfkjKTw7oi6lNqQ06E3c8ZimlOSZEIA2tnqMAce1VovB/hmIWoj0e3H2RzJb8n90xOfl5455reoo9pLuDwtB7wX3Iranp9lqdm9nqFrDdW7/ejlUMpqC30XTILqG6S1DTwxmOKSRi7Ih6qCxOBWhXMJ4uRviE3hBrFhIIPOFwJBtxjONuOtEVJpqJNeVCnKMqiV20lp16GjbeGtBtp4ZoNLt0aCRpYQF+WJ2+8yr0Un1AqI+E/DpF6p0mAi+IN11/fEHPzc8881t0UueXcr6rQtbkX3L0/LQxR4U8PCWzmGlwiSyXbatlswj0XnipY/DuiJqM+ojToTd3CGOaVskyKRgq2eowBWrRRzy7gsNRW0F9yMKHwf4ZiFr5ej26/ZHMltycxMTn5eeOeatDQdIXUZtQSxjjuZ8ee6Er5uOm8A4b8a06KHOT6hHC0Y7QX3IyJPDOhSX11fPpsJubuMxXEuTukQjBU89MAUz/AIRTw7/ZsOnDSbcWsEnmwoMjynzncpzlTn0raoo55dw+q0dfcX3Izb/QdIv7RLW8sYp4438xN+Syv/eDdc++c1dtbaG2QpCpAJySWLEn3J5NS0UuZ2tc0VKEXzJK4UUUUiwooooAKKKKACiioL+4FrZyzn+FePc9qAOX8Qz/AGjVHC8rH8g/r+tfFXxr1weIPiVq11G++3gkFpAc8bI/lyPq24/jX1H8S/EA8NeCNV1pnHnRwlYc/wAUr/Kn6nP4V8VEsSSxLMeST3NccndmE2aPhmz+3a9aW5GU8wO/+6vJ/lXrlcP8MbLL3WosvAxCh/Vv6V3FfRZXS5KPN3PzXijFe1xns1tBW+b1f6BRRRXpHzYUUUUAFNkRZI2jddysCrD1Bp1FA07HjmrWbafqVxZv/wAsnIB9R2P5Yrs/gN4kHhv4iWZmk2Weof6HcZPA3H5GP0bH4E1W+JenYeDVI14P7qX/ANlP8x+VcXyDkEg9iO1fI4qj7Gq4n63leMWMwsKvXr6rc/Qjw9dfZtRVWOEl+Rvr2/WuurxD4QeKB4s8CWOovJm8hX7Pd+olQcn8Rhvxr2PR7v7ZYpIT84+V/qKKUuh68WXKKKK2KCiiigAooooAKKKKACq939tyv2QW567vNJ/TFWKKBNXVjzv9oL/knb56/aos/rUzy65pXgG71aKdJzHo0DWKrFgwsEO845ycEHPtXaalpun6nCIdRs4LuIHcEmjDrn1waktrW2trcW9vDHFCBgIq4UDpjFbqslBRt1PLqZfKeJnWUrXikrdHrr57njWka1rMN74Amt7+6nl1NZBeq8pcTjzOSwPoCee2K5u3/wCSV+Kv+wxF/wChV9AWmi6RaSiW2021hdVZVZIgCqk5IHoCeuKhHhvw+LeS3Gi6eIZWDyR/Z12uw6EjGCa3WKgnt/V7nlzyGvONnU6NdesFH81dnmNtqmp3Hiqx0aa5nh06Dw0JoYkcoHfyAd5x1IOQPTFZNxqniW6+Emm+JW1G9+0WN8Y5HErL58ORjdj72G4yfevaptF0maOGOXTrVlhQxxAxj5EIwVHoCOMdKlk06wk07+zpLK3ay2hPs5jHl7R229MVP1mKt7v9f8E2eS1pKadXdO2+7tb5RseVW+t3q/EtB9puG0zxBYbrGJpWKozYAIHY5Unj+9Vnxjq/iXRtb1G4OnSajoAZEFxbTsstmFUBhkHg5OTkc5616UdL03zrWb+z7XzbRdts/lLmFcYwp/hGPSlfTNPeVpWs4C7tuc7B8zep9TwOtT7eN0+Xobf2VX9nKPtdXK6fqtrO91dvT0OP+M0OonwYdW0m8urW4smWZvKkZN0Z4YEDrjIP4GsHx94l1Jvh5a+INIlmtf7QkhheSMkGNNp3Y9MuCufau88Q2uu3OpWa2L2T6UySJfW88e4y5GF6/wAPr/Wr9vpVjHo0ekvawy2iRCMxNGChA/2elEKsYRjdXsysRgauIq1eSTjeNvmtmtdrOz9DyfXdU1ez8T+LNKs7y6+ww6MLhVEjHyJBGhDKeqkkn61S03WdUa5+HOdUvGN27faQZ2PnDz8Ddzzxkc17Pa6Xptqsy29jbxicYmxGP3gxjDeoxxzVWHw14fhEPlaLYJ5DF4cQLmNic5Xjj8KtYmFrcv8AVrHNPJsQ5uSqbvbXT31Ky+Sscl8bv7TsNIsvEGmXVzF9huV+0RxysqyRkj7wBweQB/wI1m/EnX9Qi0nRr/TJ5raz1i+TzZFYqfKwu1c/whvmJxXaa/Ya3f6sturWMuhS2rR3FvNEGYyE8NyOQB29R+I1ptMsJ9NXTbizhntFRUEUiBlwBgcGojVjBRur2OivgatepW9nJx5kvvXVeTWjPNvGC6t4a0PWW1DxVLaW15eI9ilurTSwAliYxkj5SB6gcGszRtb1Jr3x9ZPf3IhgtXmtkeU5hfBPy4Py/QHHFerzaJpE9gbCfTbaW1JBMTxhlJHQ8+lRjw7oImlmGj2Iklj8qRhCuXT+6fUcU44iPLZr+tP8jOplNd1VKnOyXS76qV/z00W3ocP8KLDV9V0jQfEE/iC7ZIRcLPBIxfz8uwXJJ6DHpWVr0ay/HPUFaR0H9kOco5Q8Reo59/wr1jTrCy063FvYWsNrCDkRxIFUH6Cq9zoWi3VzLdXGl2ktxKuySVogXZfQt1xSWIXPKVtHcuWUS+rU6SesXFu99Wlb8TxdL/xJe/B+28Qpqd8bnTL4qziZgZoOPvc/NhjjntmvYfDNzFq2njWIwwivUVo1JPCbR27c5/SqeqaTqn2y1sdMj0yPw/8AZpIrizaAYLH7pxjG0ZzgenvxspataaQLLT/LiaKDy4Cy/KpC4XIHbpRWqqa0XUrL8FUw9RuTbSik79WlutdrO3qjzbwXc6hZ+N9f8HaleXdyXlSa0kllZmWHOTg54+Uj8aoaK/ijxVd+J4otYbT7+yv4/IZ5WVbeNS/yhRxggDOevevQ/C+l6hG0Opa+tnLq62/kS3EEYBcbs9QOnQAfU960pNH0uS/N++n2xumADS+WNzAdAT3/ABqpV4pvTXT7/wDgmNLK6k6cE5NRTlo7p2d7JtdY3PHPH+v3iz+Ims/EF9LcWv2UbYlMUdq4YBgjbstkk9vr0rT1rU9Su/HfguGPU7mFL+wje5WKUhXcqckqDivS7nw/odzcXFxcaRYyy3KhZ3eFSZB/tcc9BQvh/Q1kt5F0myD2yhYGEK5iA7Ke34UfWIWWn9WJeUYlzlJ1NG0+vSTf4p2/4BH4Q0q80bQ47C/1OTUp1dmM7gg4JJAGSTgfWteiiuSTcndn0FKnGlBQjsgooopFhRRRQAUUUUAFFFFABXP+LLr/AFdop/23/pW7NIsMTyyHCqCSfavPfEWrW9naX2tahJ5dvBG00reiqM4/pWdR2ViZM8C/as8SCS707wpbycQj7XdAH+IjEan6DcfxFeF89AMnsK0/FWs3PiHxHf63d5868maQr/dH8K/gMD8Ks+CNO/tDXY2dcw2/71/cj7o/P+VY06bqzUF1OHFYiOHpSrS2SuegeHLH+zdGtrXGHC7pP948n/PtWjRRX2EIqEVFbI/HqtWVWpKpLdu4UUUVRmFFFFABRRRQBU1ayj1DTp7OT7sq4B9D2P515BcQyW9xJBMu2SNirD0Ir2quC+I+l+VcpqsK/JLhJsdm7H8Rx+FeTmuH54Kot1+R9Zwtj/ZVnh5PSW3r/wAFfob/AOzn4uHh/wAZ/wBlXcu2w1fbCcnhJh/q2/HJX8R6V9deHbz7Le+W5xHL8pz2PY1+ewJUhlYqwOQQeQa+v/gv4xXxh4MhuJ5AdSs8W96ueSwHD/Rhz9c14MXZn6FFnu9FZ2gX32yzCuf3seFf39DWjXWndXNwooopgFFFFABRRVeZb03CmGWBYeNytGSx9cEMB+lAm7dDM1vxJZ6Xrem6K6l73US3kqTtUBRzk+/QAA0zwb4osvE1tdSWsUsEtpOYLiKTGVYehHBFUPiF4n0jw8LVbua2h1CcN9lmmiLiEdGfgE9xwOvt1qp8J5vDL6fe2PhyWS8jidXu7uVSGuJXBySCPQD25ro9mvZc1meV9bl9eVFVIta6ddlZd77tvax3FFeT+EFudL+Iev8Ag+4aaaC7KXNsZGLbYt24jJ6DBx9RVDSLXWPE2q+LbK71htM1C1vYnhlYtut40Z8BACMKRj68dar6tv72mn4mSzhtRSp+83JWv1jfS/nbT1PZ6K8H+IWq7rnxIsGq6lNd20VqHL4ijhdWUExYO7nJPbqevFaGrX02oeNPAW6+m/0uyj+0FJSPMbHOccGn9Udk7/1a5k8/hzygobNLfvJxPVvFGpPo/h6+1SOFZmtYWl8tmwGwM4z2qv4I1tvEfhiz1l7cWxuAx8sPuC4Yr1wPSsDWdFbw/wDCfWtOfUJ78rbTv5swwfmycAdgPSuE0fULaPw34IsWvL5JZBcsLeLaIZQXdf3hJ7c9AevaiFGM4O3ff5DxGZVcPiY+0Vk4XcbrdyS38r/M90or56XVruX4FSs+oTtcW+phEfzTvRCBxnOcZJre0+4urX4nW1ra6jJbLceHw8jySkrv8gkSNn0IBz7U3hGr67X/AAIhxBGbhaHxcvX+a/5WPWtX1XT9Jt1uNRuFgiZ1jDEEjJOB09yOau14n4A8271vw4ra1YytCk41ASXiyG7LOSgCkkseh5AIxXPXd9dReDfFqve3CTRazEsYMzBkG58gc5Ap/VLu1/6vYh8QuMPaOno07a9o8z1+dtt09z6Norw3xhqkUj3VvHqGovcw+HIi0TMFhjOI23qc7i3I6D8e1Wn1aefSvA17qGuRNbLE5vLeW5CNKQMBzkgNjjqepqfqjsnf+rXNv7ehzyjybW6/3lH8L3PW7HVbC9vbuytbhZLi0KidMEFN3Tr1zg9PSrteD39xrOmeBvDkT6tDPBPqW29ntpw4CBl2RSSL1GC3f2r1Hwlo95o97rJbVVvIbqU3FvahTtttxY7QSTweOOOlTVoKCvc2wWaTxE+Rw7N+V02tOvb16HT0V438P7fUvEWn3l9fa5cWep2mtrJcEjc5VVGIgM/KMkjA49jXP3ep6zJ4M1fVLi6uk1uPxBHGrByJIztP7tR2HX5elWsJeTjzHPLP1GnGo6bs02tVst/n5H0JRXhWsTXU3jbxZFdTzIY9CaZollIVZfLjJOAeOST9ah0XUL1bz4c3X2+4aa5kkimZpifMQTbAp55G3ij6o7Xv/VrifEEVNx9ns7b/AN5R7edz3ukY4UnBOB0HevnnU5pjZ+PpPtdwDa30QgAmYCPM7Djnjjiug0C8uf8AhZuhI15M632gJJdK0hIlYwsSSOmcgflQ8JZN3/qyYU+IFOcY+z3aW/eTj27o7ix8d2i+HbjWtf0680OGK5NuqXEbM0hxkEADPr+XWusglWaCOaPOyRQy5HYjNfOEk0118GL6WeaWdo9cUB5HLFR5fqegzXZfEOZI9X8Cw2dw0KSTIkwhkK7smLg468H9aueFjzWXn+COfC57U9m5zV0lB9m3KTXp+B7BRXztf3Fwvh/xui3lwqWWqxfZgJm/dFpXB288cACujS51fW/HFhpOoXzpb3Xh9TamRjsMjwjdIAPvODu/KoeEt1/qyf6nRDiBTaiqertbXu5R7f3fxPZqpa3qljoumTalqU3kWsIG99pOMnA4HPU15J4lt77TfEfgTSrnWpr5/OaGa4R2TzlEqgA884BxmsdpppPCfxCsTLJJb2l9G0MbMWEQ85gcZ6DAH5URwqdnfT/g2FXz6UHKCp2kk+t9VDn6fdoz3fSr631LTbfULRi0FxGJIyRglSMjjtVmub+GZt/+EI0dYdm/7FE0m31K9/yrpK5Zrlk0e5hqjq0YTe7SYUUUVJuFFFFABRRUN9cR2ts88nRR09T2FAGP4qvMKtnGeW+aT6dhXzb+1J4t+z6dbeELOX97dYuL3B6Rg/Ih+pGfoo9a9j8W69a6NpF/r+qSbYbdDLJ6seyj3JwB9a+KPE+tXniLxBe61ftm4u5TIwzwg/hUewGB+Fck5XZjNmbXp3gXTP7P0VZJFxPc/vH9QP4R+X864nwjpf8AamsRxuuYIv3kv0HQfif616oK9fKcPq6r9EfD8V4+yjhYvzf6L9fuFooor3D4gKKKKACiiigAooooAKr6jaQ39jNaTjMcq7T7eh/CrFFJpNWZUJyhJSi7NHjOo2k1hfS2c4xJE20+/oR9a6j4SeMZfBfi6HUHLtYT4hvox3jJ+8B6qeR+I71p/EHRvtdoNSt0zPAv7wDqyf8A1v5V57XyeLw7w9Rx6dD9XynMI47Dqot9n6n33ouorG8F9ayLNBIgYMhyJEIyCPw5ruIZEliWSNgysMg+1fJX7NPj3fGvgrVZvnXLabIx6jq0P4clfxHpX0l4b1HyZPskzfu3PyE/wn0/Gppz6HsRkdNRRRW5oFFFFABRRRQBXu7GxvGVruzt7gqMKZYg2PpmmLYwW1rNHp0NvZySKcNHEAA2OCQOuKt0U7sh043vbUwvC+lalaxQz65dQX2oxwmFrlIwC4LZOTgewA9vetWWwsZbkXUtnbvOowJGjBYD69asUU3Jt3Jp0YQgob276lWbTdOmmkmmsLWSSVdkjtCpLr6E45FNGl6YDGRp1oDEMR/uV+Qeg44q5RSuyvZw7IZPDDPE0U8SSxt95HUEH6g1X/svTdsS/wBnWmIW3RDyVwjeo44NW6KLsbhF7opDSdK8t4/7MstjtvZfIXDN6kY5PvVbWtFhutNuY7GK0tL14GihuTbK5jyMDgjke1a1FNSaZEqFOUXGx56vw1014dNxpthY3dtNFLPd2ztukKYJCrgAbiPw7V28ml6ZJJLJJp1o7y48xmhUl8dMnHNW6KqVWct2Y0MDQoX5IrXy7FRtM01pFkbT7QuqeWrGFchf7o46e1c3rvg221HWrWWWx0y50mC3aNbF4hH5chbPmKyjv0I4HeuvopRqSi7pl1sJSrR5ZR/r9Tl/CPg+w0Maoq28H2fUJlf7IAXiiVVwAN3Unkk+/tXR21vb20Qit4Y4Yx0VFCj8hUtFKU5Sd2yqOHp0IqNNWS/4crrY2K3ZvFs7cXB6yiMbz+PWhrGxa5+0tZ25nyG8wxjdkdDn1qxRSuzTkj2Kr6bpzyySvYWrSSAh2MKksD1ycc00aXpgEeNOs/3f3P3C/L3444q5RRzMXs4dkU/7K0vDj+zbPEhy48hfmPvxzSjTNNDrINPtA6rtVvJXIHoDjpVuijmfcPZQ7IqLpmmrbyW66faLDJ/rIxCoVvqMYNH9l6btiX+z7TEPEQ8lfk+nHFW6KOZh7OHZFM6VpZDqdNsyJDlx5C/MfU8c06bTtPmjijlsbZ0i/wBWrRKQn044/CrVFHMw9nDsitLYWMskcktlbO8YARmiUlcdMHHFJHp2nx+b5djap5oIk2xKN49+OatUUXYezje9iG0tbazhENpbxW8QOQkSBV/IVNRRSKSSVkFFFFAwooooAK5TxFf/AGq58mNswxnt/E3rWn4j1H7PF9mhb9645I/hX/GvFvjh47Xwb4aMNnIv9s36lLVe8S9GlP07ep+hrGpLoRJnlv7Svjj+1tYXwpp026ysH3XbKeJZ/wC79E/mT6V44Mk4AJJ6AUrMzMWZizMSSxOST6muo+H+jfbLz+0p0zBA37sH+J//AK386ijSlWqKEep52OxkMJRlWnsvx7I6rwhpP9k6SqSLi4l+eY+h7L+H+NbVFFfXU6apxUY7I/JMRXniKsqs3qwoooqzEKKKKACiiigAooooAKKKKAEPIwea8x8Z6KdK1DzYVP2Sckp/sN3X/CvT6q6rYwalYyWlwuUcdR1U9iPcVyYzCrEU7dVsetk+Zyy+upfZejX6+qPILaea1uYrm3leGaJw8ciHDIwOQQfXNfXHwb8eQeNvDoM7JHrFoAt7EON3pIo/ut+hyPSvk7V9PuNMv5LO4HzL91h0ZexFW/CHiHUvC2v2+taXLsnhPzKfuyofvIw7g/8A16+WacG0z9UpVYzipwd0z9CPD2pfaIxbTN++QcE/xj/GtivJPAXizTvFmg2+t6TKVOcSxE/PBIOqN/Q9xzXpWi6kt9FtbCzqPmX19xW9Od9DpizRooorUoKKKKACiiigAooooAKKKKACiiigAooooAKKKKACiiigAooooAKKKKACiiigAooooAKKKKACiiigAooooAKKKKACiiigAqnq19HY2xc4aQ8Ivqf8Klv7uKztzNKeOw7sfQVw2vatDFDcapqdxHb20KF5Hc4WNB/n8aic7CbsZfjXxLY+HNEu9f1iY+XGM4H3pXP3UX3P+elfGvjLxFqHirxFda3qT5lmb5IwfliQfdRfYD8+T3roPi/4+ufHGvbot8OkWpK2cB4J9ZGH94/oOPWuJijeWRY41Lu5CqoHJJ7VyvU55SLWi6dNqmoR2cPBbl27Ivc161YWsNlZxWtuu2ONdqj+p96zPCeipo9hh8NdS4MzD/0Eewrar6XAYT2EOaXxP+rH5nn+bfXq3JTfuR2833/y/wCCFFFFegfPhRRRQAUUUUAFFFFABRRRQAUUUUAFFFFAGP4p0WLWLHaMJcx5MLnsfQ+xry24hlt53gnjaOVDtZT1Br2qud8YeHl1WH7TbKFvYxx/00H90+/oa8vMMF7Ve0h8X5n1HD+d/VZewrP3Hs+z/wAjm/ht401LwTr66hZZltpMLd2pbCzJ/Rh2Pb6V9f8AhDxHp+vaTba7od0JIZBkH+JG7ow7EdxXw1IjRu0cilHU4ZSMEH0rq/hl461TwPrP2q0zPYzEC7tC2FlX1Ho47H8DxXzydj9FjI++9I1KO+ixwsyj5k/qPar9eWeDvE2m+ItKt9b0K88yJvweNu6OOxHpXoOj6rHeqI5MJOByvZvcV0wnfRmydzSooorQoKKKKACiiigAooooAKKKKACiiigAooooAKKKKACiiigAooooAKKKKACiiigAooooAKKKKACiiigAooooAKgvrqG0gM0zYA6DuT6Cm6jfQ2UPmSnJP3VHVjXGa1qiskt9qFxHBbwqXZnbakSjqST0qJzsJuw7WdS87zLy8lSGCJSxLthY1HJJJ/U18o/G/wCJkni69Oj6RI8ehW75z0N24/jb/ZHYfifaX41/FObxZM+i6I8kOhRt87fda7I7n0T0Xv1PoPLK5W7mMpXCvQPA3h77Gi6lepi4cfukI/1anv8AU/pVPwR4b3FNU1CP5fvQRMOv+0f6Cu5r28uwNrVai9P8z4XiLO+a+FoPT7T/AE/z+4KKKK9o+LCiiigAooooAKKKKACiiigAooooAKKKKACiiigAooooA5rxh4bXU0N5ZhUvVHI6CUeh9/evOZY3ikaORGR1OGVhgg17XXP+KvDcOrRmeHbFeKOH7P7N/jXlY7L/AGn7ynv+Z9XkefvD2oYh+50fb/gfkcp4A8Zaz4L1kahpUoaN8C4tnP7udfQjsfQ9RX1j8PfG2jeMtLW/0icpPHjz7ZziWBvf1How4NfGN3bT2dy9vcxNFKhwytVrw/rOqaBqsWqaPeSWl3EfldD1HdSOhB7g18/rF2Z+gQmmk07o/QvR9bWTbBeMFfoJOx+vpW4K+dPhT8WtJ8WrHpup+VputYwIi2Irg+sZPf8A2Tz6Zr17StYms8RS5lh9O6/T/Ct4VO5upHW0VDaXUF1EJIJA69/UfWpq2LCiiigAooooAKKKKACiiigAooooAKKKKACiiigAooooAKKKKACiiigAooooAKKKKACiimySJGheRgqjqScAUAOrN1bVobIGNMST9l7D61narrrPmKyyq95D1P0rzj4iePdD8F2Jm1OczXsgJgs42zLKfX/ZX/aP61lOp2JcjofE+vWWl2E+s65fJb28Qy8kh49lA7n0Ar5V+LvxP1DxpcNY2fmWWhxtlIM4acjo8mP0XoPc1hfEDxvrnjXU/tWqTbIIyfs9pGT5UI9h3Pqx5/lXMgEkKoJJOAB3rnbuYuQV2Xg3wuZSmo6lHiP70ULD73+03t7VY8I+FPKKX2qxgydY4D0X3b39q7OvawOXbVKq9F/mfEZ5xCrPD4V+sv0X+f3CUtFFe2fEhRRRQAUUUUAFFFFABRRRQAUUUUAFFFFABRRRQAUUUUAFFFFABRRRQBl6/otnrFvsnXZKo/dyqPmX/Ee1eba3pF5pFx5V0mUJ+SVfuv8AT/CvXahvLa3u7dre5iWWJhyrDiuHF4GGI95aS/rc93Kc9rYB8kveh27en+R4wCQQQSCDkEdjXsfwx+NuoaQItL8V+dqNgMKl2vM8I/2v74/X61wviPwhcWe6403dcW/Ux9XQf+zD9a5avnKtGpRlyzR+i4PHUcXD2lGV1+XqfdvhvXrLU7OLVdC1GK5t3+7LC2R9COx9jzXXadr0UmI7sCJ/74+6f8K/Pzwp4m1zwtqH27Q9QktZD99BzHIPRlPDV9AfD/45aHq4jsvEsa6PenC+dkm2kP16p+PHvSjNo7VM+nVZWUMrBgehB4NLXDaZqUsMaTWdwskLjcu1gyOPUdvxFdBY69by4W5Uwt69V/8ArVtGomaKRs0U2N0kUNGysp6EHIp1aFBRRRQAUUUUAFFFFABRRRQAUUUUAFFFFABRRRQAUUUUAFFFBOKACis2+1qztsqrec/91On51g3+rXl3ld3lxn+BO/1PeolNITZu6jrNra5RD50v91TwPqa5nVdTkmR7i9uEjgjBZtzBUQepJ/ma858f/Fjwt4U8y1Wf+1NSXj7LasCFP+2/Rfpyfavnbx/8RPEvjOUpqN15FgGyllb5WIem7u59z+lYSqNmcpnrPxN+OVrZiXTPBuy7uOVfUHXMUf8A1zU/fPuePrXgGpX15qV9LfahdTXV1M26SWVtzMfc1Xra8PeHL7VmEmDBa55lYdf90d/5UqdOdWXLFXZy4jE0sPB1KsrJGXZWtxe3K29rC0srdFX+Z9BXovhfwxb6WFubnbPef3sfLH/u+/vWno+lWWlW/k2kW3P33PLOfc1fr6HB5dGj709Zfkfn2b8Q1MXelR92H4v/AIHkFFFFekfNBRRRQAUUUUAFFFFABRRRQAUUUUAFFFFABRRRQAUUUUAFFFFABRRRQAUUUUAFFFFABWF4g8M2Gq7pVH2e5P8Ay1QcN/vDv/Ot2ioqUoVI8s1dG+HxNXDTVSlKzPI9Z0XUNJf/AEqHMWfllTlD+Pb8azq9rkRZEKSKrKwwQwyCK5bWvBdnc7pdPf7JKf4OsZ/qK8TEZVJa0nfyPtcv4qpztDFKz7rb5rp+JheC/HXifwjKP7G1J1t85a1m+eFv+Anp9Rg17j4L+PGgaiEt/Eds+j3J4My5kgJ+v3l/EH6188aro+o6WxF5bMqdpF5Q/jVCvJlGUHaSsz62lWhVipU5XXkfeeiaxBdWy32j6jFcQP0lt5Q6H8uK37TxDMuFuYRIP7ycH8q/PzQ9a1fQ7oXWj6ldWE3doJCufqOh/GvUvC3x98RWISHXtPttWiHBlj/czfp8p/IU1No2Uz7HttWsZ8BZgjH+F/lq6CGGQQR6ivnvw38Z/AusBUn1CTSpz/Bex7Rn/fGV/MivQtJ1WK5hFxpWoxzxHkPbzB1P5HFaqr3LUz0OiuTg12/j4ZklH+0vP6Vdh8Rr/wAtrUj3Rv8AGrVSJXMjforKj16wb7xkT6p/hVhNV09ul1GPrx/OnzLuF0XaKgW9s2+7dQn/AIGKeLi3P/LeL/vsU7jJKKj+0Qf89o/++hTWvLVfvXMI/wCBii4E1FVH1PT163cX4HP8qrya5p69JGf/AHUNHMu4rmnRWFL4jhH+qtpG/wB4gVTm8QXj/wCrWKIfTJ/WpdSIcyOpqrc6hZ2+fNuEB/ug5P5CuPvdRuGjaS6vGWMdS77VH9K4XxF8UvAuhhluNdgupl/5Y2Y85s/VflH4modXsS5Hqt34iXlbWAn/AGn4/SsbUNSuJo2kurnbEoy2TtRR79vzr518T/tCXUgaLw3oaQDoLi+fc31CLx+ZNeU+KfGPibxM5bW9ZurpM5EO7ZEPoi4H6VlKo2Q5n0h4y+M3g/QA8FncNrN4vHlWZBjB/wBqT7v5Zrw7xx8WfF3igSW/2oaXYNx9msyV3D0Z/vN+g9q4Kp7Gzu76bybO3kmf0UdPqe1Sk5OyM51FFOUnZEFWNPsbvUJxDZwPM/fA4HuT2rrtF8Efdl1Wb38mI/zb/Cuws7W2s4BDawpDGP4VGP8A9deph8rnPWpovxPl8w4ooUbxw655d+n/AAf61Oa8P+Dba1Kz6ky3Mw5EY/1a/wDxX8q6tQFAVQABwAO1LRXuUaFOjHlgrHw+Mx1fGT560r/kvRBRRRWpyBRRRQAUUUUAFFFFABRRRQAUUUUAFFFFABRRRQAUUUUAFFFFABRRRQAUUUUAFFFFABRRRQAUUUUAFFFFADWVWUqyhlPUEZBrn9V8IaVeZeFWs5T3i+6f+A/4YroqKzqUYVVaaudOGxdfDS5qMmmeZan4Q1ezy0KLdxjvF97/AL5P9M1gyxyROY5Y3jcdVYYIr2uq95Z2t4my6t4pl/21Bry6uUQetN2PpsJxbVjpiIc3mtH/AJfkeNVPYXt5p84nsLy4tJR0eCVkP5g139/4K0mfLW7TWreituX8j/jWFe+B9SiybW4guB6ElG/Xj9a8+pl2Ih0v6H0OH4iwFb7fK/PT8dvxNHRvi58QNMCquvPeIP4byJZf1I3frXY6V+0NrUeF1Tw9YXI7tBK8R/I7hXkt3oesWufO064AHdV3D8xWcwKHa6lT6EYrklCcNJKx7FKvTqq9OSfo7n0jp/7QnhuQAX2h6rbHuYyko/mDW7Z/G74e3GN+o3lsfSWzf/2XNfKNFTc15mfYUHxV+Hkw+XxRZr7SI6/zWrS/EbwE3TxZpP4zYr4zoouHMfZrfETwGvXxZpH/AH/FV5vih8PYvveKtPP+5ub+Qr46oouHMfWd18aPh3ADt1mac+kVpIf5gViX/wC0B4Rhz9k03WLs9v3aRg/m2f0r5noouHMz3TVP2iLtgV0vwvBH6Nc3Jf8ARQP51yOsfGrx/qAZYtRt9OQ9rS3UEf8AAmya85HJwOTVy10vUrrH2ewuJB6iMgfmacYyk7JXM6lWNNXnKy89CTWNc1rWJDJq2rX183/TednH5E4FZ4ro7PwZrE2DN5Fsv+2+4/kK3LHwNYx4a8uppz/dT5F/qa6qeX4if2bep5OIz/AUd6l35a/8D8TgByQByT0FbGmeGtYv8MlqYYz/AMtJvlH5dT+Vej6fpOm2A/0SzhiP94LlvzPNXq9CllCWtSX3Hz+K4uk9MPC3m/8AJf5nJ6V4JsYMPfzNdP8A3F+VP8TXT21vBawiG3hjijHRUXAqWivUpYenRXuKx8xisficW71pt/l92wUUUVscYUUUUAFFFFABRRRQAUUUUAFFFFABRRRQAUUUUAFFFFABRRRQAUUUUAFFFFABRRRQAUUUUAFFFFABRRRQAUUUUAFFFFABRRRQAUUUUAFFFFABUc0EMwxNDHIPR0B/nUlFDVxptO6Mufw/os339Nt8+qrt/lVOXwfoT/dt5Y/92U/1roKKxlhqMt4r7jsp5ji6fw1ZL5s5d/A+kn7s12v/AAMH+lRHwJp3a8ux/wB8/wCFdbRWbwOHf2EdCzvHr/l6zkh4E0/ve3f/AI7/AIU9fA2lD71xdt/wJR/SuqopLA4f+QHnmYP/AJes5yPwZoafejnk/wB6U/0q5B4a0OH7unRN/vkt/M1r0VpHDUY7QX3GE8zxk/iqy+9kFvZ2lv8A6i1gi/3IwKnoorZJLY45SlJ3k7hRRRTJCiiigAooooAKKKKACiiigAooooAKKKKACiiigAooooAKKKKACiiigAooooAKKKKACiiigAooooAKKKKACiiigAooooAKKKKACiiigAooooAKKKKACiiigAooooAKKKKACiiigAooooAKKKKACiiigAooooAKKKKACiiigAooooAKKKKACiiigAooooAKKKKACiiigAooooAKKKKACiiigAooooA//9k=">
            <a:extLst>
              <a:ext uri="{FF2B5EF4-FFF2-40B4-BE49-F238E27FC236}">
                <a16:creationId xmlns:a16="http://schemas.microsoft.com/office/drawing/2014/main" id="{5B039D8E-99FE-4917-9961-5F5AA95E4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4C1737-3EC5-41C6-A882-A872E115E0C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40A627-701A-4CE2-A198-DF617791B97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9BC397-A801-4718-A294-C6959DBE0F2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6" name="AutoShape 6" descr="data:image/jpg;base64,%20/9j/4AAQSkZJRgABAQEAYABgAAD/2wBDAAUDBAQEAwUEBAQFBQUGBwwIBwcHBw8LCwkMEQ8SEhEPERETFhwXExQaFRERGCEYGh0dHx8fExciJCIeJBweHx7/2wBDAQUFBQcGBw4ICA4eFBEUHh4eHh4eHh4eHh4eHh4eHh4eHh4eHh4eHh4eHh4eHh4eHh4eHh4eHh4eHh4eHh4eHh7/wAARCAHjA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1FFFfUH4UFFFFABRRRQAUUUUAFFFFABRRRQAUUUUAFFFFABRRRQAUUUUAFFFFABRRRQAUUUUAFFFFABRRRQAUUUUAFFFFABRRRQAUUUUAFFFFABRRRQAUUUUAFFFFABRRRQAUUUUAFFFFABRRRQAUUUUAFFFFABRRRQAUUUUAFFFFABRRRQAUUUUAFFFFABRRRQAUUUUAFFFFABRRRQAUUUUAFFU9R1PT9PXN5dxRHspPzH8BzXNaj46t0ythaPMezynav5df5VhVxVKl8cjvwuWYvF/woNrvsvveh2NRzzw26b55o4l9XYL/ADrzG/8AFWtXeR9q+zof4YRt/XrWNLJJM++aR5G9XYk/rXnVM3gvgjc+gw/CNWWtaol6a/5HqF34p0O3yDeiUjtEpb9elZdz47slz9nsbiT3dgv+NcDSHiuOea15bWR7NHhbAw+K8vV/5WOvn8d3zf6mxt4/95mb/CqUvjLXH+7Jbx/7sQ/rWBBFLO22CKSVvSNSx/Stiz8J+KrwA2vhvV5gehWzkx/KueWNxEvts9CnkuAhtSXz1/MR/FOvN/zEGH+6ij+lRnxFrh/5ic/4Y/wrZg+GXxAmGU8J6kB/toF/mRVpPhJ8RG/5lmcfWeIf+zVm8RWf2n97OhZdhVtSj/4Cv8jmx4i1z/oJ3H5j/CpF8T68v/MRc/VVP9K6FvhH8RV/5lqY/SeL/wCKqvN8LviFF97wpft/ubG/k1H1it/M/vY3l+Fe9KP/AICv8jNj8Ya6nW4if/ehH9Ktw+OdSX/W2trJ9Ny/1qpd+CfGNoCbjwtrMYHU/ZHI/QVjXVnd2rbbq0uLc+ksTJ/MVccZiI/bZzzybAz3pL7rfkdpb+PITj7Rp0i+8cgb+eK07Xxfoc2A1xJAf+msZH6jNeYgg9CDS10QzSvHezOCrwxgJ/CnH0f+dz2W0vrO7GbW6hm/3HBqxXiQJVtykg+o61qWPiHWbPAivpWUfwSfOP1rsp5xH7cfuPIxHCM1rRqX9Vb8Vf8AI9ZorhtP8dsMLqFiCO7wtj9D/jXS6Zr+k6hhbe8QSH/lnJ8rfkev4V6FLGUavwyPn8Vk+MwutSDt3Wq/D9TUooorpPMCiiigAooooAKKKKACiiigAooooAKKKKACiiigAooooAKKKKACiiigAooooAKKKKACiiigAooooAKKKKACiiigAooooAKSsTXfE2naXmPd9ouB/wAsoz0+p6D+dcLrXiLU9Uykk3kwH/llFwPxPU1w4jMKVHTdnuZfkGKxlpW5Y93+i6/l5ncax4q0vTy0ayfaph/BEcgH3boK5DVfFurXuUhkFnEf4Yvvfi3X8sVz9XtE0fVdcvRZ6Pp9zfXB/ghjLY+p6Ae5rxa+YVqul7LyPtMFw/g8LZ8vNLu/8tikzMzl3Ysx6knJNNPHWvafCPwB1i72T+JtSi02I8m3t8Sy/Qt91f1r1zwt8MPBPh3Y9posVzcL/wAvF5++fPqM8D8AK4rM91RPljw74O8U+ISP7H0K+ukP/LXy9sf/AH22F/WvRdB/Z/8AEl0FfWNVsNNQ9UjBnkH5YX9TX0/a6beTqoit2Cdi3ygCtO38OyHBuLgL7IM/qapU2ylA8H0b4B+D7QK2o3Wpak46hpREh/BRn9a7HSvh34H0zH2Twvpu4dGli81vzfNerQaHp8f3o2kP+21XorW3hH7uCNPoorRUmWoHCWOmiFAljp6xL2EMO0foKurpepP/AMusn/AiB/OuzoqvZIfKciuh6if+WSD6uKeNB1D0iH/A66uin7NByo5Q6DqH/TL/AL7/APrU1tD1Ef8ALOM/RxXW0UezQcqONbSdST/l2Y/7rA1WubC4ZStzZuy9w8e4V3dFL2SDlPINV8E+EdTz/aHhnSpWPVjbKrfmMGuQ1j4G+BL4M1rBfaa56G3uCyj/AIC+a+i5IYpBiSNH/wB5QapTaPp8v/LAIfVDipdITgfJOu/s86jGGfQ/ENtcDtHdxGNv++lyP0FeeeI/ht420EM994fupIV6zWw85PrlckfiBX3VceHF5NvcEezjP6is640jULf5vK3j1jOf/r1DptEuB+fJ4YqQQR1B6iivtfxR4J8L+Iwy61odrPL/AM9dnlyj/ga4avJvFv7PsbB5/C2sMh6i2vhkfQSKM/mPxqLEOJ4vpXiLVtOwsN0ZIh/yzl+Zf8R+FddpHjTT7nEd8hs5D/EfmQ/j2/GuY8V+D/Enhaby9c0m4tUzhZgN8TfRxx/WsKuqjjq1HRO67M8fG5Jg8XdyjaXdaP8A4PzPaopI5Y1kjdXRujKcg/jT68f0rVb/AEyTfZ3DIM8oeUb6iu30PxlZ3e2G/UWkx43ZzG349vxr2sPmVKrpLRnxmYcN4nC3lT9+Plv93+R1NFIrBlDKQQRkEd6WvRPnQooooAKKKKACiiigAooooAKKKKACiiigAooooAKKKKACiiigAooooAKKKKACiiigAooooAKKK53xN4ottL3W9vtuLv8Au5+VP94/0rOrVhSjzTdkdGFwtXFVFTpRuzY1PULTTbY3F5MsSds9WPoB3rgPEHi28v8AdDZ7rS2PGQfnce57fQVh6hfXWoXJuLyZpZD69APQDsKigilnnSCCJ5ZZGCoiKWZiegAHU18/isynV92Gi/E/QMr4co4W063vT/Ben+bGVp+G9A1nxHqAsdE06e9n/iEa/Kg9WY8KPqa9Z+HHwKvL0R6h4xkeytzhlsIm/fOP9tuifQc/SvoDw3oNjpVnHpeg6bFawL0ihTA+rHufc15yVz6VRPGPAvwDs4BHd+L703UvB+xWrFYx7M/Vvwx9a9p8P6HZ6darp+h6ZDawL0it4go+px1+prrdM0OJIib5FkcnIAJ+X2rYhhihQRxRqijsoxW0aRqoHP2Xh6RsNdShB/dTk/nWxaadZ2v+qhXd/ebk/nVuitVBIpIKKKKoYUUUUAFFFFABRRRQAUUUUAFFFFABRRRQAUUUUAQ3Nrb3K7ZoUf3I5/Osi88PRnLWspQ/3X5H51u0VLimKxwmp6ZIkTwX1qskLjDB1Dow9D2P415J44+B/hrWhJdaGx0S9PO2Mbrdj7p/D/wE/hX0qyqwKsAQeoIrMvtEtJom8iNYZSchhnH5VnKl2JcT4D8beBPE3g+YjWNPYWxOEu4fnhf/AIF2PscGuZr771XS3jie2v7VJYJBtYOoeNx6HPB+hrxH4i/AvT9QEuoeEZE0665Y2UhPkOf9k9UP5j6Vg42M3E8I0LxBqGksFifzbfPMLnj8PSvQtC12w1eP/R5NkwGWhfhh/iPcV5rruj6poWpSadq9jNZXUfWOVcZHqD0I9xxVOKSSKRZInaN1OVZTgg124XH1KGj1XY8DM8hw+NvJe7Puv1X9M9rori/DXjBZCtrq7BH6LcdAf970+tdmpDAEEEHkEV9FQxEK8eaDPz3HYCvgqnJWXo+j9BaKKK2OIKKKKACiiigAooooAKKKKACiiigAooooAKKKKACiiigAooooAKKKKACkYhQWYgADJJ7U2aSOGJpZXVEUZZmOABXnXi3xNJqTNaWbNHZg4J6GX6+g9q5sTioYeN5b9j08syutmFTlholu+3/B8i94q8XFi9lpMmF6PcDv7L/jXGHk5PJ9aK9O+EXwmv8Axa0eq6v5tjoecq2MS3Xsmei/7X5Zr5mviJ15c0mfpmAy+jgqfs6K9X1fqcr4D8Fa94z1L7LpFviFCPPupMiKEe57n2HJr6e+G/w30DwVAslrF9s1NlxJfTKN59Qg/gHsOfUmus8N6FaadZQaRodhHbW0QwkUQwB6knufUnk12ulaPDaYkkxLN6nov0qIQbPRjEytM0OafElzmKPsv8R/wro7W2hto/LgjVF9u/1qWiuiMUjRKwUUUVQwooooAKKKaXAoAdRSA5paACiiigAooooAKKKKACiiigAooooAKKKKACiiigAooooAbIiSIUdQynqCMg1hanoIOZLI4P8AzzJ4/A1v0UnFPcTVzybxp4S0bxRp7abr+niXbnY+NssLeqN1H8jXzH8UfhXrXgx3vYN2paNni6Rfmi9BIo6f7w4Pt0r7q1HT7e+jxKuHH3XHUVyeq6bJa7obmNZIXBXJGVcHqCP6Vzzp2M5RPgCug8L+JrjSmW3uN09nn7ufmj919vavWvi98Ftom1zwXBxy8+mL+pi/+I/L0rwZlZWKspVlJBBGCD6GlSqzoy5ovU48VhKWJpunWjdM9ms7mC8tkuLaVZYnGVZamrybw9rd1o1zvi+eBj+8iJ4b3HofevTtL1C11KzW6tZN6N1HdT6EdjX0uExscQu0ux+a5vk1XL533g9n+j8/zLdFFFdp4oUUUUAFFFFABRRRQAUUUUAFFFFABRRRQAUUUUAFFFFABTJZI4omlldURQWZmOAB605iFBJIAHUmvOPGfiI6lMbKzcizQ8sP+WpHf6elc2KxMcPDme/Q9LK8sqZhW5I6Jbvt/wAHsReLvEUmrSm3tyyWSHgdDIfU+3oK5+ive/gT8Jxi38VeKbXPSSxsZF/KSQH9F/E9q+Wq1Z1puUnqfqWEwlPC01SpKyRT+CvwfN8IPEXi23ZbU4e1sHGDKOzyDsvovfvx1+kdJ02S7YRwqI4UABYDCqB2A/pU2j6bJfSbmykCn5m9fYV1lvDHBEsUSBUXoBVQp3O2MSOxs4bOERwrj1Y9WPvViiiug0CiiigAooooAKKKz9e1ix0Sz+2ahN5UO4LnaScn2FRUqQpxc5uyXVibSV2XzXlvxY8UapY63Dpul3UluI4xJKYxyzHoPoB/OvRdK1Sx1S3FxY3UU8Z7o2cfX0rynxlaSah8TLq3hw0r+VGmegyor5fivGVIZcpYaWspJKz3v2a7nJjJv2a5HuzZ8G/EVHRbTxAwgl6Lc7cI3+96H36V3kWraXJH5sepWbJ/eEy4/nXkF/puivcappun6zHfajpIRr+1Me0xqwGGU9GHPasix0Vb++jt7aEySynCoDgV89DibNMqlHCY2jzTdra6u+2qvf8AMwWJrUbQmrs9dvvHHh621KKxF8s0sjhMwjeqEnHJrpozkZrwOfRY7eeylt5ra5je6WNZraUOhZXCshPYg9RXvcXAr6jIM0xeOnWjiocjg1p6rqdOHqzm5c6tYfRRRX0h1BRRRQAUUUUAFFFFABRRRQAUUUUAFFFFABRRRQAUyaKOaNo5EDow5Bp9FAHKazpEloTNDl4O/qn19q8U+MvwntvFCS61oMcdtrYG504WO79j6P6N37+tfSxAIweRXNa7o/k7rm1XMfV0H8PuPasJ0+xEon553ltcWd3LaXcEkFxC5SWKRcMjDqCKt6Dq11o94J4DuQ8SRk8OP8fevp34zfDG18ZWbalpix2+vQp8j9FuVHRH9/Ru3Q8dPle9tbmyvJrO8gkt7iFyksUi4ZGHUEVlGUoSUovU5a1GFWDp1FdM9d0rULbUrJLq1fcjdQeqnuD71bryXw7rFxo96Jo8vC3EseeGH+Nep2N1Be2kd1bSB4pBlT/T619PgsYsRHX4kfmOc5RPL6l46wez/R+f5k9FFFdp4oUUUUAFFFFABRRRQAUUUUAFFFFABRRRQAUUVz/jTXP7KsvJgYfbJgQn+wO7f4VnVqxpQc5bI6MLhqmKqxpU1qzH8e+IMl9Js5OOlw4P/jg/r+VcVQSSSSSSeST3r0z4FfDpvF2rf2rqkTDQ7NxvB4+0yDnyx/sjqx/DvXymIryrzcpH6vl+Ap4KiqVP5vu+50XwA+GA1BoPFviK3zaKd1hayD/XEdJWH90dh369Ov0xo2mvfTbmysCn5m9fYVDo+nm7lWCJRHDGACVGAijoAP5Cuyt4Y7eFYolCoowBSpwuelGI6GNIY1jjUKijAA7U6iiug0CiiigAooooAKKKKACuG+NdvJN4SWRASILhXf2ByM/mRXc1V1Ozhv7KazuYxJDMhR1PcGuPMcL9bwtShe3MrEVYc8HHufN+nahfadOLiwu5beX+9G2M/X1rT0LXbiHxMuqXkhnmaQO5c/f7EflUXjLw7e+F9RMVwryWUjH7PcgcMOyt6N/OsRHV2O0g/SvxGvDF4Kp7GbacXe3S62fY8CSqU3yvodH4e8O+D/Bsuu6loN7f3N1rK+WRdABbWItuKg/xHPGfYVqWwt7VGZ76e2FzBJbtPDw8JdSA6EHqM5rjDyMEnFPW4uTai2klLIrZA/lWmNznGYvF08XNrmha2mmjuehRxlBwnKtG89OW2y9TV8N2un+B9AsdHg1KTW3TUW1C6uGUx+ZI2OFBJI4XknqTW9d+OfEGtavbW1jJ9hikmVEji5Y5I+83euIJA9B3r0f4Q+GZpblfEF5CRAn/AB6hh98/3/oO1ezgcdmWbYxwhKym05W0slp67eerOenUrV6lk99z0PXPEui6K6xajfJFIwyEALNj1wO1c7pHjaCTX9Ye7vYRpFqqNDKFP8WBz3NZOiy6Rb+N9e/4SX7Oty0gNu11jaY+emeOmK566s4J9P8AFl5pEONNDxiIqODh8nHsP619Pi85xV41KbjZOfu683uqXxa7aX6dDrnXno156eie57Dfa5pdjBazXV0sUd0wWFiD85I4qtrHivQNJuBb3+oRxTH+DBYj646VwnijUrHVrLwpZ6fcx3E4niLRocsuAAcjtS+EJNDt9S11fE32ZdQ+1OSbsD5o/bP9Pau2ee1ZVvZU3FJ2tJ7fDdrffsaPENytG3r8jo/HHiWSz0G01PRbiCVJ7hYw+N6spBz+PFaPjDUb3TdFF1ZSWccvmIu65famCefxryuaORvCmo3NpHJ/ZUerI9vkHAT5sn6crXWfE3VtN1XwM7afexXGyeIsI25XOcZHauSGcVKlKvVk7PkTSv8A4ruPk7XIVdtSbfT/ADOv1PxLo2krEupX0UEkigqvJJHrgdqtQ61pc2mHUo7yJrMKWM275QBXC6DZ2uo/EvUxfQR3CxWUQjWRdwX5U6A/U/nXKTq8ej6hbhX/ALMg1seeiE4EfI/Lj+Vb1c+xFJOo4JxvNLe949X5fkipYiUdbaa/getaX4s8P6pdG1sdSilm7JyC30z1p+s+JtE0eRY9Rv44JGGQhyWx64FedeP7zwytppcugPaC8jnQxtbYBRP9rHvjrzVnw9Jo8fjHXj4m+zi7aTMLXeNvl8/dzx0xVf25W9r9XvDmuve15dU3330tuH1iV+XS/foeladqNnqNslzY3CXEL/ddDkVarzv4WeWdd159NBGkGdfI/uluc49sf0r0Svcy3FyxeHVWSs9Vpto7XXk+h0Up88VIKKKK7zQKKKKACiiigAooooA5vX9J8rddWq/u+roP4fce1eIfHP4Zx+K7Jta0aFU123TlRwLtB/Cf9sdj+Hpj6TPIwa5XX9M+yubiBf3DHkf3D/hWNSHVESifnpIjxyNHIjI6EqysMFSOoI7GtzwfrzaRd+VMxNnKfnH9w/3h/WvZv2ivhuLiKbxlodv++QbtSgQffX/nsB6j+L1HPY18+VnTqSpTUo7o4sVhaeJpOlUV0z2tGV0DqwZWGQQeCKdXD/D/AFzBXR7p+D/x7sT/AOOf4V3FfV4evGvTU4n5RmOAqYGu6U/k+6CiiitzhCiiigAooooAKKKKACiiigAooooAranew6fYy3lw2I41z7k9gPc15Jql9PqN9LeXBy8h6dlHYD6VveP9Y+23/wBggbNvbH5iOjP3/Lp+dc1FHJNKkUUbSSOwVEUZLMTgAD1r5vMsV7WfJHZfmfo/DmV/VaPtpr35fgv+DuzoPh54TvvGXie30ezykZ+e5nxkQxDq317AdyRX2X4Y0O10zTrPQ9HtxFbwII4kHYd2J7k8kn1rkfg34Jj8F+FUhmRTql3iW+kHOGxxGD6LnH1ya9i8P6f9kt/OkX99IOc/wj0rhhC7PqYxLunWkdnbLDH9Wbux9asUUV1GoUUUUAFFFFABRRRQAUUUUAFFFFAFTUdPtdQs5LS8gjngkGGR1yDXz98RfD0PhTxMLe18w2NzGJItxztOcFc98H9DX0ZXKfEbwnH4p0jyVZIruAl7eUjgHuD7Gvn+IcpWYYV8kffW3+Rz4mj7SGm54MpyM0GptT8NeJ9JuGgn0u8GDgNHGXQ/QjNT6d4e1CQJd688mk6XuAknmjIZv9lF6k/yr8mWV4n2nI4teqtb17HkwwtWc1CKuzsvhX4LsdZi/tvVUaWFZdtvCThHx1ZvUZ4A6cV7FFGsaBUACgYAAwBVTQoLK30i0h09VFokSiHb0244NXq/Zcoy2ll+GjTgle2r7v8ArY9mlSVKPKZmraDpOqsrahYQXJX7pdOR+NT22m2dvZ/Y4beKO3wV8tUAXB68VcorvVCkpuairvd21NOVXvYyNO8NaHp9ybmy023gmP8AGicj6elO1Tw7o2qSrNqGnW9xIowGdOcfWtWio+qUOT2fIuXtZW+4XJG1rFVdPtFsvsS28Qttu3ytg249MdKzl8K+H1glgXSbURSlWkQJwxXp+WTW3RVSw1GduaCdvJA4xfQo22k2FtfSX0FtHHcyqFeQD5mA6A/kKqXGn6dpen381vpqyCUNJNFHGCZj9O5rZpCM0nh6dvdST16dw5UeO3drY+IpbXTvD/heXTmMwkup5ItoRR1Ga9N1Xw7o+q7G1CwhuGQYVmX5sfWtUKKWvPweUUqCn7S0nK1/dSWm2i0M4UVG99blWwsbaxgS3tIY4IU+6iKABVqiivWjFRVoqyNgooopgFFFFABRRRQAUUUUAFNljSSNo5FDKwwQe4p1FAHF6zp7WVwYyN0L52EjII9DXyT8evh//wAIlrg1TTYSNFv3JjAHFvL1Mf07r7ZHavuHUbSO9tWhfg9Vb+6fWvOPGHh6z13Rr7QNXh3QzqUb1Rv4XX3BwRXNUhYzlE+GlZlYMrFWU5BHUGvUvCOsLq+mhpCBcxYWYep7N+NcD4u0C+8MeIrzQ9RXE9s+AwHEiHlXHsRzUfh3VJNJ1SO6XJj+7Ko/iU9f8a6MDivYVNdnueBneWLHYdqK9+Oq/wAvn+Z65RTIZI5okliYOjqGVh3B70+vqT8uaadmFFFFAgooooAKKKKACiiigArF8Yat/ZWkO8bYuJf3cPse5/Af0raryvxjqn9p6zIyNmCDMcXvjqfxP9K4sfiPY0tN3se3kOX/AF3FLmXux1f6L5/lcxvrya9o/Zl8Ff2hqj+L9Qhza2TmOyVhw83d/oo/U+1eUeGtHvPEGv2Wi2C5uLuURqeyjux9gMn8K+2PCmhWuj6RYaBpce2G3jWKP1b1Y+5OSfrXy6Vz9Sijo/Ddj9ouPtEi5iiPH+01dVUNlbpa2yQR9FHX1Pc1NXXGNkbpWCiiiqGFYur+LPDekXBt9S1qyt5h1jaQFh9QORVP4n61NoHgm/1C1bZc7RFC391nIXP4ZJ/CvNvhh8NdN8Q+Hxruu3F3I907GNI5NvAJBZj1JJBrppUYODqVHZbHjY7MK8cRHC4WClNq7u9Etj2LSNW0zV4DPpd/b3kY4LQyBsH3x0q3LIkUTyyMERFLMxOAAOpNfP2oWU3wy+J9kLG6leyn2MQ55eFm2srY4JBBwfpXuniP/kXtR/69Jf8A0A0qtFQcXF3TKy/Mp4iFSNWPLOno108iLTPEWg6pc/ZtO1iyu5tpby4plZsDqcCr17dW9layXV3NHBBGNzyO2FUepNfLHw81VtD8XaVqbZWFZhHKe2xvlb8gc19DfFX/AJJzrn/Xq38xWlfCqnUjG+jOTK88ljcJVrSilKF9PldG9pmoWOp2v2rT7uG6g3FfMicMuR1GRVTU/EWg6ZdfZdQ1eytZ9oby5ZgrYPQ4Ncl+z/8A8k9j/wCvqX+Yrg/jJax33xcs7KYsI7hLaJyvUBnIOPzpQw8ZVnBvRFYnN6tLL6eKjFOU7adNT2KLxd4WlkEcfiHTGY8AfaV5/WtpGV0DowZSMgg5BFeW3/wT0J7WRbPU7+KfB2NKVdc+4AHFZvwD1jULXWtQ8I30jMkCu8Sk58p0ba6j2Oc/h70SoU5Qcqcr2HSzPFUsRCjjKajz7NO+vZnstI3Q0tFch75wHi+Ftc8SW1hpfjOHT7mHKvZxSfvCw5JwCMnHY11mp6Lp2qW0MOqWsd4sRDL5oz82MZrx3Sv+Tjpv+vuX/wBEmvdaitl1GlNytfnSbvqvuehw5Zm1bGwlzJL2cpRVvLrcZDGkUSxxqFRQAoA4A7Ci4mit4JJ55FjijUs7scBQOpJp9cj8Yr77D8OtVYNhpoxAv1dgD+hNa04c0lFG+KrqhRnVf2U39xsad4l8P6jdpaWGtWNzcOCVjimVmOBk4ArWr5e8D+doXjbw5ez/ACJcvHIp/wCmcjNH/jX1DW+JoKjJWd0zzMkzSeYUpSqR5ZJ7eVropatq+l6Skb6pqFtZrISqGaQKGI7DNSabf2WpWoutPuobqBiQJInDKSOvIryz9pX/AJBWi/8AXxJ/6CKj/Zx1U+RqmgzEhonFzEp9D8rj8wv51X1b9x7VMz/tlrNPqMoq3R+drnqOpa1pOm3EVvqGpWtrNN/qklkCl+ccA9eav14v8ev+R28NfQf+jVr2K+uEtbKe6k+5DG0jfQDP9KynS5YRkup2YXHOriK9KSsqbX4q5U1rXdG0VFbVdTtbPd90SyAFvoOpqLRfEmg605j0rVrS7kAyUjkG7H0614h4B8PyfErxNqWr67dzCCMhpBG2GJYnagJ6KAKtfFDwPD4JSx8QeHry6iCzhCHfLRvglWVvTggg10/Vaal7Ny978Dx/7cxkqTxkKS9ivP3rXtfse91nW+uaNcam+mQapaSXqFg1usoLgr1468Uzwlqh1rwzp2qMAGubdJHA6BiOf1zXkHgn/k4LUv8Arvd/1rCnR5ua/RHqYzMnRdD2auqjS+TPcLiaK3gkuJ5FjijUs7scBQOpJqtpOrabq0TzaZfW95GjbWaGQMAeuDiqXjj/AJEzWv8Arxm/9ANcF+zZ/wAi3qn/AF+D/wBAWpjSTpOfY0rY6VPHU8MlpJN39D1asi+8UeHLG6ktbzW7C3njOHjknVWU4zyK16+VPFPnazrfiDXE+aCO8+Y+zuyp+i1phaCrN3djlzzNZ5dCDpx5m7/cldn1TFIksayRsHRwGVgcgg9DTq5v4YX39oeAdGuC2WFssbfVPlP8q19evl0vRL7UmGRbW7y49dqk4rCUGpOJ6tLERnQVbo1f8LkGt+ItD0UqNV1W1tGYZVZJAGI+nWl0XxBomtbv7K1S1vCoyyxyAsB7jrXiPwz8Jf8ACf6jqWt+Iby4dFkAfy2w0khGcZPRQMcCnfErwn/wr7UdN13w7eXCo0pVRI2WRwM4yMZUjPBrs+q0+b2fN734HzizzGex+uexXsfX3rXtft/XzPf6xJ/F3heCZ4Ztf06OWNiro1woKsDgg81oaNeLqOkWeoKNq3MCTAem5QcfrXz74e8O2Xij4q6vpd/JPHCZ7qTdCQGyJOOoPrWNCjGfNzu1j0MzzKrh/ZLDxUnUdlc9v/4TLwn/ANDFpn/gSv8AjWxZXVve2sd1aTxzwSDckkbZVh6g15x/wpbwz/z/AGqf9/E/+JrvvD2lW+h6La6TavI8NsmxGkILEe+KirGkl7jbOjBVMfObWJhGK8nfUv1ieJ7DzYvtka/PGPnx3X/61bdBAYEEZBrCSurHpNHzT+0b4J/t/wANf2/YQ7tS0tCzBRzLB1Zfcr94fj618v1+gWtWX2O8aPbmJ+Uz0I9K+NfjZ4Q/4RDxtPDbxldNvc3FmeyqT8yf8BPH0IrkkrMwkh/w41bzIH0mZvmjBeHPde4/D+tdlXjOn3ctjfQ3kJw8TBh7+o/EV6/Y3MV5ZxXUJzHKgZfxr6HLMR7SnyPdfkfnHE+X/V8R7eC92f59fv3+8nooor0z5gKKKKACiiigAooooAxPGmpf2dokhjbE037qP1Gep/AV5bXRfEDUPtmuG3RsxWo2D/e/i/w/CsnQ9NutZ1mz0myXdcXcywxj3Y4z9B1/Cvl8xr+1rNLZaH6fw9gvquDTa96Wr/T8D3X9lnwp5dtd+MLuP55c2tlkdFB/eOPqcL+Br6V8K2fDXjj/AGY/6muU8L6Lb6VpWn6Fp64htokgj4646sfqck/WvR7aJIIEhjGFRQBWFKOp9FBElFFFbmgUUUUAc98QvDj+KvDb6Ql2tqWlSTzCm77pzjGRVnwXoreHvDFlo73AuGtlKmQLt3ZYnp+NbFcV8U/HFv4T0zybdkl1W4U+RGeRGP8Ano3sOw7n8a2hz1EqUTz8SsLhJSxtTRpWv5drep5/8WXHiL4taZo1n87w+VbuV5wxYu35Ka9l8R/8i7qP/XpL/wCgGvPvgt4NubMyeK9dV21G7BaFZPvIrcl2/wBpv0H1r0LxH/yL2pf9ekv/AKAa2ryXNGnHaJ52VUKnsq2Kqqzq627K2h82abpP274XalqCLmSw1CNiR18t0Ct+u0/hXrF5q/8AbfwEub5m3S/2eYpv99CFP8s/jWF8B9Pi1bwN4j02YDZcuIjntmPANYHg3UJbf4feNPDV1lZYIWmVT2IIRx+YX867Kvvya/la+5nzmB/2WjCXSrTkvnG9vw0PRfgB/wAk9j/6+pf5iuL+Kf8AyWzSv960/wDRldp8AP8Aknqf9fUv8xXF/FP/AJLXpX+9af8AoysaX+8z+Z6GN/5E2G9YHuteGfDD/kt+r/713/6MFe514Z8MP+S36v8A713/AOjBWGG+Cp6Hp51/vWE/xnudFHNFch9CeFaV/wAnHTf9fcv/AKJNe614VpX/ACcdN/19y/8Aok17rXZjN4eiPneHfgr/APXyX6BXlX7SF8Y/Dmnaep+a4ujIR6hF/wAWFeq14x8Xv+Jx8VPDuhKdyp5e8f78mT/46oqMGv3qb6am/EM2sDKEd5NRXzf+Rk/GfSG0bTvCdzEu1oLIW5I/vJtYfqWr3TSrpb3TLW8T7s8KSD6MoP8AWuD/AGgrH7T4EF0q5a0uo5M+itlT/wChCtj4P332/wCHelOWy0UZgb6oxUfoBV1Xz0Iy7NnNgYLC5rWoraUYtfLQ4/8AaY/5BGj/APXeX/0AVixN/wAIl8YdLvP9XaanBEW7DEqBW/Jxmtr9pj/kEaP/ANd5f/QBUfxw0ppvBGha3CMS2axxuw6hXUYP4MB+ddFFr2cIvZ3R5OZ05fXMTXh8VP2cl8lr+BB8ev8AkdvDX0H/AKNWvV/FH/Is6p/15zf+gGvEfiNqw1y88EaoDlp7dC/s4lUN+oNe3eKP+RZ1T/rzm/8AQDWFZOMaafn+Z6mXVI1a+MnHZ8r/APJTy/8AZm/48db/AOukP/oLV3fxH8MSeLPD66XHeLaMJ0l3sm4cA8YyPWuE/Zm/48db/wCukP8A6C1UviDqnxM0G9vdQa+kt9Ja7ZLZh5TfKSdoxjPQd60qQlLEvlaT0OTB4mlQySmq0JSi007dFd76qx6x4P0htB8M2OjvOJ2tYvLMgXaG5POPxryLwT/ycDqX/Xe7/rXqfw5vrvU/BGlX99MZrmeANJIQAWOT6V5Z4J/5OB1L/rvd/wBaijf97fezOjMXBrBOmrR5o29LaHrXjj/kTNa/68Zv/QDXBfs2f8i3qn/X4P8A0Ba73xx/yJmtf9eM3/oBrgv2bP8AkW9U/wCvwf8AoC1EP93l6o6cV/yOKH+GR6L4mvRpvh3Ub8nH2e2kkH1CnH614j4F0Vrz4O+K7oruklYMh/64gP8AzJr0f44332P4dXyg4a5eOAfi2T+gNP8AhPpSR/C6ytJVx9shkkk9xIT/AEIqqUvZ0ebu1+GpnjqP1zMlRe0acvvlp+Rk/s7332jwZcWZbLWl2wH+6wDD9c11nxH/AORC1z/ryl/9BNeY/s7zvZeI9b0WU4byw2D/AHo3Kn/0KvTviP8A8iFrn/XlL/6CaVePLifmh5VVdTJtd1GS+66/I4r9m7/kWdT/AOv3/wBprXUfE7wjL4w0m2sYr5LMwz+aWaMvn5SMdR61y/7N3/Is6n/1+/8AtNa5vxtrPxQ8OzS3d7qEltYy3Lx25HktkZJUYAJ+6O9ayhKWJlytJo46OKo0cmpRr05Sg1rbpr1d1Y9q8PWDaVoNhprSCVrW3SEuBgNtUDOPwrxj4Xf8lu1b/fvP/RleweD7qe98KaVeXUhknmtIpJHIA3MVBJ4r5+sNK1nWfiXq9loV99hvPtNy/m+a0fyiQ5GV57ipwyv7RSZec1OR4SdOLdnouuy0PpaivH9K8B/Ea31S0uLrxSJIIp0eVPt0x3KGBIwRzxXsFctWnGFrSue9gsVVxCbqUnC3fqFFFFZHcZ2v2f2qxYqMyR/Mvv6ivEvjt4T/AOEp8CXH2ePfqGn5urXA5bA+dPxX9QK9+rjtctfsuoOqjCP86f4VjVj1Ikj8+h0rufhrqW6KbS5G5T95F9D94fnz+NR/Gvwx/wAIt8QL21hj2WV0ftVpxwEcnKj/AHWyPyrldGvW07VLe8X/AJZv8w9V6EflTwlb2NVS6dTyM2wSxmFnS67r1W3+R7FRTY2WSNXRtysAQfUGnV9afkr0CiiigQUUUUAFVdWvFsNNuLxukSFh7nsPzxVquQ+Jl75en29irczPvb/dX/65/SsMTV9lSlPsd2W4X63ioUejevpu/wADgpHaSRpJDudiWY+pPWvZP2WfDn27xLe+JJ48xadH5UBI/wCWzjk/guf++hXjJ4Ga+wfghoH/AAj3w20y3kj23N0n2yfjndJyAfou0fhXyK1Z+vRR6l4Ttd88l0w4QbV+p6/p/Oukqpo9v9l06KMjDY3N9TVuuuCsjoWwUUUVQwooooAz/Emqw6JoV5q1xzHbRGQj+8ew/E4FeQ/CfQJ/GXiK78ZeIv8ASI45v3Ubcq8o56f3UGMD1+ldn8dvOb4eXMcKu5eeIFUUkkbs9vpXm/g34iaz4Z8PwaPbeHBMkRZvMcSAsWYnkAe9ehh6cnRbhu9PkfI5vi6McypwxT/dxXNazd5X0vbsfQdUPEf/ACL2pf8AXpL/AOgGvK9M+LmvXepWtrJ4ZjRJpkjZsyfKGYAnp716p4iBPh/UQASTay4A/wBw1zTozpSXMe5h8xoY6lN0Xe3k1+Z5p+zT/wAgHVv+vlP/AECuO+LlrL4e8f6k9uuINVtmbHYiQYf/AMeXNdp+zbFNFoWqiWKSMm5TAdSufk96k/aI0V7zQ7HVreFpJbSYxuEUk7H+nowH512qaji2nsz5irhZVeH6co/FDX8Wn+BpfAD/AJJ7H/19S/zFcX8U/wDktmlf71p/6MrtvgJHJH8P0WSN42+1S8MpB6j1rg/jQ91a/FK31CC0ln+zxW8oARirFWJxkfSppa4mfzNMc+XJcO30cPyPe68M+F/Pxu1cjkbrv/0YKkufi34ruoXt7Hw2sU7jajiOSQqfULjk1u/BDwdqWky3fiDW4nhu7pdkUUn3wpO5mb0JOOKiNN0Kc+fqdNbG080xlBYZNqDu3ZpL7z1KiiiuA+sPCtK/5OOm/wCvuX/0Sa91r518RajfaB8YtR1u206S6aC6cqpRtrZj29QPet//AIXH4g/6FaP85P8ACvSr4edXlceyPi8rzbC4F16dZtNzk9m9Pke1187+I9furb4zX2tWennUZLKZo44QGI+VNmflBPBya9u8K61LqvhK11u8tvs0ksLSyRDPy4J4557V5r+z/a3Fx4g17XLqGRGkAUF0IyXcuev0FZYf92pykttDuzhvGTwtKlK3M+a9trK6dvmZfin4ieIdc8P3mk3XhJ4obiPa0gWXKd93K9sV0n7N995vhvUdPJybe6DgezqP6qa9SmjWWJ4nGVdSpHsa8T+BCXOk+OdY0ieGZEaN1BZCAWjkwOfoTVqcKlGajG1tTCWGr4PM6FSrVc+a8b2St228zR/aY/5BGj/9d5f/AEAV3eraUut/Dx9LIy0+nqqezhAVP5gVw/7ScM02k6QIYZJCJ5M7FLY+Qelen6ICNGsQQQRbx8H/AHRWc5Wo02u7OzD0lUzLFQktGor8D5U0+7nku9IsZhgWl3hM9RukUkfmD+dfUvij/kWtU/685v8A0A18/eOtBn0r4pSRQ20pt5ryO4jKxkrtdgT+RyK+j540mgeGRdyOpVh6gjBrXGzT5JI87hnD1Kf1mjPdNL7ro8h/Zm/48tb/AOukP/oLVt/tDf8AIhx/9f0X8mrgbV/EXwo8T3e3T2u9On+UMQRHKgOVIYfdYZ6H1NO8Q694m+KN5aaTp+kG2tI5N5wSyq3Te74AAAJ49+9aOk5V1WT93e5x08dCllby+UX7bWPLZ9Wes/Cb/knOif8AXsP5mvNfBXH7QWpZ4/f3f9a9m0LT4tJ0Wz0yE5jtYViU+uBjNeO/EzRtc8LePR400W3aa3kcSuVQsEfG11cDnaw7+9YUJKc5r+a9j1s1ozw+Gw1Rq6pOPNbslqz1bxz/AMiZrX/XjN/6Aa4P9mz/AJFrU/8Ar8H/AKAtcz4i+Jmu+LNKfQNM0IwyXY8uUws0rsD1VRgYz6ntXp/wp8NzeGPCMNndYF5M5nuADkKzY+XPfAAH50Sg6NBxnu2FDFQzHM4VsPdwhF3dmld9NTjf2lL3Gn6RpitzLK8zAf7ICj/0I1n6Z8TvEmn6bbWMPg5vLt4ViXKy9FAH932qb4lwTa38ZdF00QytBB5CuwQ7Rli7c9OmK9opynCnShGUb9TOlhsRi8fiK1Kq4Wajsney8z53+G+rSj4xR3lxatZNqEsqvAQRsMgLAc8/eAr2n4jc+A9cx/z4y/8AoJry74yW9xpnxQ0nXLeCV1ZYZWKITzG+D09sV7RqFrDqGm3FnNzDcxNG2P7rDH9aWJkm4VP60LyajOEMVg5O7Tev+JHmf7Nx/wCKa1Md/to/9FrS/tI/8itpv/X7/wC02rjdG1DxL8KdavLO50w3VlORyQQkuPuujgHBweRT9Xv/ABL8V9asrO30w2lhAxywyUjz952cgZOOgFdHsn7f21/d3ueUsfD+y/7P5X7b4eWz7ns/gLjwRon/AF4Q/wDoAryX4Xf8lu1b/fvP/Rle32FtHZ2MFnCMRQRrGg9lGB/KvnK01nUfC/xH1bV7bS5LpvtNzGFdGCkNIecge1YYZc/tEup6edSWFeElU2i9fkkfSdFeKf8AC4/EH/QrR/nJ/hXq3hHVJta8NWOqXFuLaW5i3tEM/Ic9Oea5quHnSV5I9nBZvhcbNwottrXZr8zVooorE9IKyfE9t51h5yj54Tu/DvWtSSKroyMMqwwR7UmrqwM+Zv2nvDv9p+CotchjzcaTLucgcmF8BvyO0/nXzHX3j4h0uG8tL/R7xd0M8bwSA91YEZ/I5r4Z1nT7jSdXvNLuhie0neGT6qcZ/SuOSMJI9B8A332zQUiZsyWzeUfp1X9OPwroa84+HN79n1trVmwlymB/vDkfpmvR6+owFX2tBd1oflef4T6tjppbS1Xz/wCDcKKKK7TxQooooAK8v8d3f2rxHOoOUgAiX8OT+pNemTyLDBJM/wB1FLH6AZrxm4laeeSd+WkcufqTmvIzepaEYdz6/hHD81adZ9Fb7/8AhjY8B6K3iHxnpOjAErc3SLJ7Rg5c/wDfINfcmj2yzX8ECqBGCOB0Cjt+lfMH7K2kfa/Gt9q7rlNPtCqH0eQ4/wDQQ3519Z+EYczTXB/hAQfjya8OCuz9Agjo6KKK6zYKKKKACiiigAooooAKKKKACiiigAooooAKKKKACiiigAooooAKKKKACiiigAooooAKKKKAEZVYYYAj0NCKqDCqFHoBilooAKKKKAGpHGhJSNVJ64GKdRRQAUUUUAFFFFACMqsNrKGHoRQqqo2qoA9AKWigAooooAKKKKACiiigAooooA5jxXBsvUnA4kXB+o/+tivkH9pnRf7N+Iv9oxpth1S3WbI6eYvyP/JT+NfaPieHzNML942Dfh0NfOn7VGkfa/BNlq6LmTT7sKx/2JBtP/jwWuaqtTKaPm6wuGs76C6TrFIr/ka9ljdZI1kQ5VgGB9jXileqeDLr7V4btGJyyKYm+qnH8sV6mUVPelD5nxPF2HvTp1l0dvv1/Q2aKKK90+FCiiigDG8aXH2bw1eMDhnURj/gRx/LNeV13/xOn26Za2+f9ZMWP0Uf/XrgD0r5vNZ81e3ZH6PwtR5MFz/zNv8AT9D6b/ZZ0z7L4ButSZcPf3rEH1SMBR+u6vojwzF5elI3eRi39P6V5R8I9P8A7L+GegWm3a/2JJXH+0/zn/0KvZbKPybSKL+6gH6VyUkfVwJaKKK3LCiiigAooooAKKKKACiiigAooooAKKKKACobu6tbRBJdXEMCE4DSOFBP4027u47YqHjnfd08uJn/ADwOK4L9oTDfDw5H/L3F1/GtKVPnmo9zjx2K+rYepVSu4q9jv/tVtsjf7RDtl/1Z3jD/AE9aZb6hYXF7PZQXkEt1BjzoUkBePPTI6ivP/hr4qXVfED6HqFqbWexs4hZI5+8oQb29MnII/wBk/Ws6w1pdP8ZeOrq00mxjvbC1aY3A35mK4OGG7Az3xitfq7u4nF/a8HCFSOzbT3vom389OvQ9aqpq+p2GkWZvNSuo7W3UgNI/Cgnpk15xY/EbWmTwrc3VlY+RrU7wyJHuDJiQIGBJ9+mO1ZHjnxVeeKPB/iuNYYILHTruCGMYJkk/e43E5wPu9Md6ccLLmSlt/wAGxFfPaCoylS1lZtJr+7zfdY9ktLiG7tYrq2kWWGVA8br0ZSMgipa8u0fxpdW40bwxpdqjzR6Ity8jozlnEO5EVV9eMn3qbUPH2v2w8MLJosVpcatKYbi3uVdWiYOq5Hsd2eRUvDTvZGsc5w/JzSe1r2T30VvvaPS6Kw/Ct/rV1p93Nrum/Y5YriRYlQZMkQ6NtBPJ571qQ3Uc9vJJiWFFB3GSMoRx15FYuLTselTrRqRUlpfvoxr6lp6T/Z3vrVZtwXyzKobcegxnrVqvnr7LCfhzrUcd2bnTX1uNjqhjOegyxT7xPI5966vTrq6k+NOnWltqstzZrpKNCzsSjjyvv7c4yeufeuqWFtez2v8AgeHRz1zcVKHxOK3/AJm181putGeladrelajfXNjZX0U9zanE8Sn5oznHI7dK0K8P03Vr/Q/FfxB1awW3aS2cSETAkEeYRjAI9evtXokni2VfhmPFy2HmS/ZBN9nVjjcTg89cA8/SoqYdxa5etjowWbwrRl7XRx5n8k2r/gdZRXmFj4l1LWfEMUU0jxPZ6THqsbWrFYmZo8mKRcnK/MMcg/LU/g/xp4r1/T9N1CHQ7aa3muZYroxMVEaqoIOS3BJOOh/Ck8PJK5cM4oTlypPW9tL7NJ/c2ekVT1jVNP0ezN5qd1Ha24IUyScKCenNcDpnxA1hvEWg6bqWnWkP9pmRJo45NzwOGIXkEgjGODzXOeOvFd54q8F+JSIYILGwvoYYlwTI/wA5+YnOOw4x3qoYWTklLb/g2McRntCNGUqWsknZNPpHm1+R7TbTw3NtFcW8iyQyoHR16MpGQRUleYad40vIH03wzpdojzQaGlyzujOXcQhkjVV9eMn3ruvCWpXmraBbX2oadLp124Ilt5FIKMDjjPOD1H1rKpRlDVnbhMwpYl8sd1v2urX/ADNWiiisjvCiiigAooooAKKKKACiiigAooooAKKKKAI7uMTW0sR/jUrXkHxP0r+2Ph9rum7dzvZyMg/20G5f1UV7HXEarCq6hcwsPkLkEex//XWVVEyPz/ByAa7z4YXG60vLUn7kiyAexGD/ACrkvENi2ma/qOnMMG1upYf++XI/pWz8Np/L16SHPEsBH4gg/wCNXl8+TER+4+fz+j7XL6i7a/c/8j0aiiivqj8sCiiigDgPifLu1Gzh/uQlvzP/ANauUgiaeeOBeWldUH1Jx/Wt/wCIcm/xK6/3IUX+v9ag8AWv23x1oNqRkSajACPbeCf5V8njZc2In6n6xklPkwFJeV/v1PtvR7VYfsVigwsYjiA9hgf0r0CuN0RfM1iD/eLfoa7KlS2PbiFFFFalBRRRQAUUUUAFFUr7V9LsbmK2vdQtreab/VRySBWfnHAPWrtOzJU4ttJ7BRQTgE8nHpWDbeMfDVxY3t8mqxLb2LiO5d1ZBGxOADkcnPpTUW9kTUrU6bSnJL1fbf7jeoqO1uIbq2jubeRZYZVDxupyGUjIIqpqus6XpUttFqN9BavdSeXAJGxvb0H5j86STbsOVSEY80nZF+iqWt6rY6Lp0moalN5FrHjfJtLBcnAzjnqRUum3ttqNhBfWcolt50DxuARuU9DzRZ2uHtIc/JfXe3WxYrB8ceGbfxXoo0q6upreHzVkLRAbiR06/Wt6oNRvLfT7Ga9unKQQoXkYKTtUdTgU4NqScdya9OnUpyhVXuvf0OUuPAFm+vaXrcGo3Nte6fDHCGjVcShBgbwRzleDjtQfANp/aOvX39pXPma3C0NwNi4QN/d9/rmtaLxd4ck0+z1D+1rdLa9kMVs75XzGBwQARnrW5Wjq1VucVPBYGpdwSfXR91a+/VfecMvw2sVtNCtxqd3t0WVpbc7Vy5Lh/m49R2xRd/DXTZodatYtRu4LTV5UmmiRVOx1bdlSR0yTxXc0y4lSCB5pM7EUs2Bk4HtR7ep3/rcbyrB21h+e1uX8tDlYfA1na6ppeq2V9PBf6fai18zYrLNGF2gOvrjuMVL4j8Gwa5qelahc6jcrNpsvmx7VUh23Buc9vlHAxWt4e1zS/EFi17pF0Lm3VzGXClfmABxyB6inprWkPPFAupWpklYpEPNH7xh1C+pHoKOeon5oFhsFKnZW5ZWe+jemu/ki+OnPNNlRZYmjkUMjgqwPcGnUjHapPJwOwrE9E4hfhvp8fh658Ow6ldx6VcXQuGiwpdSMfKHx0+Udifern/CDafD4lstcsLq4s5bW0FoI1AZWjC7R15Bx3rY0DxBpGvJcNpN2LkWz+XNhGXa3pyBRofiDSdanu4NNu/Pks38u4XYymNskYOR7H8q3dSrrf5/M8uGEy98nKlr8Ov8ALd6a9NdjnH+HVi76+51K7zrYAuPlX5Pm3fLx/PNO8RafL4d+GLaPp0uoTeXGtuk8EYaVFZuXIHYAnOO1drRU+2k2ubU1eW0Ixl7Ncraav6u7/HU8q0DRfFGna5bafH4gg1XTr6KSO88q1VBCmwhWyB1yQAM/hXX+F/B9noPha58OxXlxPa3HmZdsK43jBwRXTUU515SIw2WUaGur3tdt2Ttdat6O1zz7TvhdYWL6RJBq94JNLld4W2J8wZtxB465zzU1z8M9MktNYsYdRvILPVJ0nkiUKfLdTn5SR05PBru6KPrFS97gsowajyqnp8+1vy0OTh8D2lrq+m6xY300F/ZWq2hfYrLPGF2jcvrjuCK6i3jMUW1pGkbJJZupP9KkorOU5S3OujhqVG/s1a4UVlt4h0hPEKeH2utupOnmJAUbJXBOc4x2PftWpSaa3NIVITvyu9tH69gooopFhRRVHWdY0vRoY5tUvobSOWQRo0rYDMe1NJt2RM5xguaTsi9RQORkUUigooooAKKKKACiiigArk/E6bNVZv76Kf6f0rrK5vxcuLmB/VCPyP8A9es6nwilsfEXxzs/sPxX16MLhZZ1nH/A0Vv5k1geD5fJ8TWLdmk2H8QRXe/tQ23k/ExZwP8Aj40+F/xBZf6CvNdKk8nVLSX+7Oh/8eFY0pctSL7M8/GU/aUKkO6a/A9koo70V9kfjYUUUUAeV+Nm3eKL32ZV/JRWx8E4fP8Aiv4dTri73/8AfKMf6VheLDu8S6h/12I/QV1H7Py7/i5ovsZm/KJ6+PxDvWl6v8z9hy9cuFpL+7H8kfZvhkZ1ZD6Ix/SutrlfCo/4mZ9oj/MV1VaU9j0o7BRRRWhQUUUUAFV3uit0IPstwwOP3gUbB+OasUUCab2Z5V8YP+Sg+Cv+vof+jI6dqPjbxGmt+LrGCWzSLRrdpoGaAljgrwecHqa7PxJ4S07XtX07VLye6SfTn324iZQudwPIIOeQKpzeAtIlvtZvGub7zdYiMV1h1xtJH3fl46V2Rq0+WKl0X6nztfAYz29SdF2UpX3tpyW/OxzVp8QdW1C68IWEMVvby6uhku5dhYKAzLhATxnYTznqK43Rrg2XgnxtM9va3W3U4g0U8e6N8uw6ZyPUc16pF8PtGhTRvIuL2ObR2P2WYOpfaWLFW+XBGSe3eo1+G+hLpep6atzqAt9SnWe4HmqW3KcjB28DNaRrUY7f1r/kc1XLcwqtSqO7SfXvBL/0q9zFuvFeraG3g5mSzh0TU7eFJQkOPJcqOFOeF5B+gNN+JepSQ6n4Yea0sb1bnUWERuINxiUOoBUgjkg559q63WPB2k6t4WtfDt61w9raiMROrgSLsGBzjHTg8UeI/CGma7Lpkl1Lcxf2Ywe2WFgACMYzkHP3RWUatNSTt3/4B2VcDjJUp01K6fK1rs9OZemmnqed+MfE+o+I9B8bWreTDY6ZJFDFGEyz/vsFi2f9n9au6B4n1TTJfAmg2xg+x6jYx+bvjyw6jg59q6q8+H2i3EmsHz72GLWNrXcUUihS6tuDDKkjnJx05qSTwHpDNokkdxeRT6KoS1lV13FR2bK4P5VftqPLy20/4H+ZzrL8w9r7Xm97RXvuudu3py6HKaN488S3vhfW75U0xrqyv0t4zK4hQIc5JLNgnj1p6+LL7WrHxzo155EkdhaSm3mjGCyEMMHse3IxW1J8LvDraRdaZ52oeTc3QuiTKCyyAEZB29MMeDmrcPgDSYr3VbpLy/DarCYroeYuGyMFh8vB5Ptz0odShrZf1p/wRwwmaWipyurWeu9+by80eY2d/wDYfAPgkNY2N2JdRlUC5h3+WfN6ryMHn6cCu38aeKPEWma9Y6FpclpPqeoXLeVE0OVhgyQpY5yScE9sAGtJ/hvobaXpmmm61DyNMmaa2/eLuDM245O3nmrM3gfTpNfvdd+36it/dxGJpRImYkIAwmV+XgYz9aJVqUnd+f56E0cux1KnyRdvgWj2SjaXz6K/e5hah4y1658Ta1oWi28ck2mWW+PEJc3M2U4xnCr8x/xqJ/GOuaj4otPDclnHpjPpb3F6jpvcSeWTsHPA6e/NdUnhHT7fxAuu2M9zZ3pgFvK0ZUrKgAA3BgeflHIx0pL7wdpd1r9vrgmuoL2KBrdnjcfvUIIIbIPPJ5GDUKpS7dPxOqWEx7u+f7W19OW/Tre2j/U5X9nuNZvAF1E+dr3kinBwcFFFQal4StJBpGi6ZczxaLoVy13dX1xJnDZz5UZ7kc5xwPrxXbeE/Cun+GdHm0rTpro28rs5MrgspIwcEAegrm4vhH4bR0b7frThGDBWugVJBzyNtV7aLqSlexj/AGdXjhKNH2ak0rPW3VO2z0bSv6GbqHjfxGmr+L7OCWzSPRYDNAzQEs2GHB5x3PNSWPxA1bU9R8JadBHb28mqxGa7k2FsAFhhATxnYTznrXRy+AdHkvNau2ub7zNZjMd1h1xtJB+X5eOnvSQfD/Rrc6NJb3F7FPo+RbTB1LFSSSrfLgjJPbvR7Shbb+rf5h9UzNTvz6X79Oe/y93Q5r9n0EReJA2CRqHJH41j+CdRv9KTx9faWtq13HfL5YuZRHHzJICSSQOnbPNemeEvCmneGPtv9my3LC8l82QTOGw3PTgetZE3wz0Cay1S0knv2TU51uJz5i5EikkFfl4+8eOetN16bnJvZ2JjlmKp0KEYfFDn6907WdvMzvDvjbVb7XfEGlym2dbKx+1W00a5wdikqezDLdRjpWDB8SPEq+GNG12b7C4udSa1mhWEjcgAOQc8Hk13Fl4B0qz1S41KG8vxNc2otZsyKQ67QucbeDgD2qqfhloH9h2mj/adQ+y2ly1zF+9XdvIHU7eRxQqlC+3b8tQnhM1cdJ6+91/vJr7ldGD4u8ba5BdeIbWO1jSOwube3htih33KSEhjnryBxj171PD4g1TRPGEfhG1YGwg0prhDcAvMrCNmAZs84I9Ko32g67qWo6vqya9rujXS3Enk2ZiaTeFACMjLgbW7AdK6fT/Bv9otpuva5Ncw64LAW14YXULJuUhgeDzgnkYpydKMdf6dv6+8ypRxtaq5Rbvfd2+Hmd13WjWjS2MPw/458Q6j4Q03VXGmLJcamba4d5FiCRDHKBjy3Pv9KjsPiJrkngfX9T+xQXN9pl2IEZEYKUJxvZQe3OcVvRfDHQIdPsLOK41BV0+6N1bv5illc7cg/Lgj5R2rN8R+DY9D0W8h0OTWSNVvYzcPBIGNsC2WkwBuZfUelClQk7Jdf1/yKlRzSlDmlJ6Raet9eXe1v5jPm8UXceq6xrF7FJdjQrSKS2lhcxxSPMigxuBweWz7Yrd8IeIvFGpX2jS3GnifTNQsvNnuEi2C3lyxABJ5XAUd+vWs3QvC2sxaydKvNbvNc0C7tZBfLcxFFRuNgUk/ezzx0xz2rtvDugQ6JYW9hBeXU1rbZEEcpU7BzxkAE4ycZqasqaVlv/X66m2Ao4ydTmk2o3d9t7387rl92976dDz3xLdpYfHiC+kUslvpMkrKOpCxyHH6Vf8AC/jHxXrUGkapb6WtzZ3d5LFeRxRkC2jBAVgxPJ6k/TtXVXnhDTLvxYniWeS4a7WEweXuXyjGQQQVxnox707w54VstAtnsdPurtbBpTKLZ2BVSeoBxuxx0zSlVpuK01SX6l0sBjIV5tStCUpPTf7Nvyaa8zh9T+IPiDTr+0+0JpjJJqz2kkEMgl/c/LtO5T8rcnr+Qq9feKvFUvjzXPDekx2kxtLMzWysgDs+EIBJOOrd6u/8Kr8PLarbR3WoxpHefbIsSrmN8AHGV5HA656Vtaf4R0+x8VT+JIri7a9ni8qQO6lCuFHTGc/KOc03Uo9F0Ip4TMpO05tK6662s0+nez2OSbxd4rXxjL4fuPsNu8elfapcRbykoi3EA5wRu4rn/EHjG81n4caNq+oabpt1O2pmB0mhLJlQSHUZyDjjrjrXpd14N0y48T3HiF7i7F5PbtbsAy7AhXbwNvXHfNZh+GWgnw/b6H9q1H7Hb3JuYx5i7t5GOTt6e1ONWirO3b/gmdfAZjNTipXT5rXfmuX8mZuq+Ltfi8dazoFrJaJbWemvdxu0OWBEatjrg8nFVtL+IGt3+ieF5mtoIW1S+a1u7kISkYVgOATgFge/oa6ubwTpk2v3uuPdXn2u9tWtZcMu3YVCnA28HAHNcprfg57E6R4b0i+1qw06Pzp/tyfvFWRsfI4UA+uCeOcUQlRlZW/q2oV6WY0nKfM7Nuyv3kreml1fp3Nv4T3NxrFpfeIL2OaO6nmNux3nyZVQnDop6fewT/s129cb8N7HxBp0+p2mqancalp8bRiynuIyjscfPgHnaDgfgcV2Vc1e3O7Hs5YpLCx5k763vve+r0vvv5hRRRWR3hRRRQAVgeMF+S2b/aYfyrfrE8Xj/RYD/wBND/Kon8LE9j5M/azh2+KtEn/v2Dr/AN8yH/4qvGEbbIrejA17n+1wv/Ex8OSdzDcL/wCPJXhR6Vyvc55I9tU7lDeozS1HbHNtEfVF/lUlfao/FJKzsFFFFAjyTxV/yMmof9dzXW/s8n/i7mj/AO7P/wCimrlfF67fE1+P+muf0FdJ8BJPL+LehHpukkX84nr46v8AxZerP2LAO+GpP+6vyR9qeFP+Qk//AFyP8xXU1ynhY41T6xt/SurrWnsejHYKKKK0KCiiigAooooAKKKKACiiigAooooAKKKrrcTG68k2cwT/AJ7bl2/lnP6UCbsM1LU7DTREb66jhMziOJWPzSMeygck/SkstUsLy7ntLe4V7i3AM0RBV0B6Eg8jNeb65JNL+0Lo8NzkwxWhNuD0yUckj3z/ACrfufFOmyaxr1tp8It9a06ybzJ7vCQgLyu5s8jLfqa6HQslbqrnkwzPmnPmslGTj5uyu7f1sdrRXlvhLxlrd3430rR7y8trq3vdN82RokG1ZQGyyNgZHy+45rn3+IPixfCuo6t9vhMlnqyWyL9nXDoVYkH/AL5HT3qlhJt2/rUylxBhow57O2vRfZSb69me5UV5W3jvWtN8U69a3TR3ltaaWL2GPywpR9iNtyOSuX788VoeC9b8ZaqdB1JoUutNvYpPt7bUQQtvYKU53YAAGOal4eSV2/63NqecUKlT2cU27vptZ8t/S/4HV3vibSrPxLa+HbiSVb+7XfCvlkqw5/i6D7prZryrxusj/HPw0kUnlObUgOACV/1vIB4zVXRPHviC78PO019pkVzbaultJPcERmWE5JCgA5fjsOh6VTwzcU49jCOcxp1alOstpNK3ZJPXXfU9foryrQ/G/iO48PeJ5VhF/daXerHBsiw7RFyD8oHJCqT0/CqmqfFSQeG7m80hpvtZnitxFeQrutiQ5LZXh87eM4wetL6pUvYt59hIwU5Nq6b27XX36f0j2CsW48T6Tb+KIPDc0kq6jOnmRr5ZKsuCc7un8JrjPFHibxj4c0zW7ye1SSyURDTbqYJuDNtDBlU84ySMgdKxraS6n+MHhG6vLk3E9xpMcruVC8tHITwOMZNOGGum5PSz/K5GJzi0406cWpc0U7ro5Nd+ttD0zUvE2laf4hstBupJUvb3mBRGSrde46dK2q8r+IjeX8ZvCTkEhYycD2LUnhvxZ408RacNX0m0jn2aoYpbXCKi220H7xIO/J6/pQ8PeKkuw45uo16lKom2pWVld2STf5nqtFeReMvHXiDSZtRmttQ02VbbVEhihgxIPJKvlZOPlbK+uevpWprPiTxIfianh3TLmJYJtPM6Rui58zYxA3YOOQPWp+rTtc0/tvD3cUndNLbq20uvkz0ms/xDrWmaBpx1DVroW1sGCbypPJ6DA5rz46/4xtfG3h/w3qN9bxy3dl5l55cKsA/7zlTj0VfbOe1c9f8AjLWdS+FV9fX/ANjuri21NbfMtsjJIpGRlSMZHqKuGFk2rvTT8TGvntKMJ8sWpJPddUk3fXzPb7eaO4gjnhcPHIodGHQgjINPrzGXxLr3/Ce6RoFvexwWd3pazuBApKt5bH5eOOVHHSs3SPHniq88D2t8qxyT/wBrrZ3N0sIPlwkKdxUcA/NjOMVP1We5p/blBNxad1fp2tfr5o9f3DO3Iz6UtcN8OftWpa3rWr6jbOZoLmSztbs5UTwBsj5ehxgfMBXc1jOHI7HpYWv9YpqpayYUUUVB0BRRRQAUUUUAFFFFABRRRQAUUUUAFYni7/jzh/66f0NbdYfi8/6Pbr/tn+VTP4WJ7Hy3+1yf9L8Nj/pncfzSvCD0Ne4/tbyZ1nw9F6W0zfm6j+leH1xvcwe57Raf8ekP/XNf5VLTIRthjX0UD9KfX2q2PxSTvJhRRRTJPLvHabPFF1/tBG/8dFXfhFP9m+J/hyUnA+3xr/318v8AWmfEmPZr6Sf89IFP5EisnwzdfYfEml3uceRewyZ9g4NfI4tWrz9T9byifPgqT/ur8ND738ONt1eL3DD9K6+uK0pwmrW7dvMA/Piu1qqWx7EQooorQoKKKKACiiigAoorI1jxJo+kzTQ31w8bQQC4lxC7BIy20MSBgcjFNRctEiKlWFNc03ZeZr0Vzh8aaE1g97BNNPGto96u2Fl8yFDhmUsADg9s5rR8Ma1Z+IdFg1axWVbebdtEq4bgkHI/CqdOSV2jKniqNSXJCSbtfTsaVFFBIAJPAqDoCisrw94i0fX/ALT/AGTeC5+yv5cxCMArc+o56HpUuo61p1he21jcXH+l3OfJt0UvI4HU7R2HqeKrkle1tTJV6TgqikuXvfTt+ZFrXh/TNWvLS9uYmW8s33W9xE22SM9xnuPY5FUJPBPh+WbU557eWabVIzHdyNKcyKSD24GNoxj0qzc+J9NihmZBPNJBdRWs0SxFXjeRgFyGxxyDn0rbquacVvYw9jha8m+VN9fxX+a/A5Sw8AeH7G+sL23F4txYxeTC5nJynPynsR8xqI/DfwwdLuNNMN0ba5uBcyr9oOTIAQDnt1PFdhWT/wAJHpLT3kME73LWX/H0YImkER9CQOvsOapVar2bM54LAwSUoRV79u2v4LXyKcXgzQ01mfVmhlkuLi3+zTCSTKPFtC7SvTooq1oHhyw0S1js7F7kWkTl4oJJdyRknPGeepPUmtKwu7e+soby0kEtvOgkjcdGUjINZ/ivXrPw3o0mrX8cz28bKreUoLDJwOCR3qeapJ8tzT2OFoxdaySV3f11b/Ug1PwrpeoeIbfXp/tAv7ZNkEiSlQg57dD1PWs5vhz4XOmW9itrMgguTdLKsx8wynGWLd+g49q37LWNPuoLGRbmON76JZbeGRwsjqV3cLnJ4q/T9pUjpcX1PCVry5E77/O3+S/A5rTvBOh6fd3dzZi7ie6mWd9tw2BICSGH4k/nip9T8I6HqlveRaja/amvNnnSMcOdmduCuMYyenqa3qKn2k73uWsFh1Hk5FbtbTX/AIdmNd+G9OvtGk0nUDPe27xCI+dJlgowRgjGDkA568VTs/BOi2uq6fqi/a3u9PhEEEkk5OEAICkdDwSK6WqmralY6TYSX2pXUdtbR/ekkOAPb3PtTU57JhUwuG+OcVp1fS2u/kZ+qeF9L1LxBZa7dCc3tlxAyyEKvPp36nrTdJ8K6VpM90+nCe2hupPNmt0k/dM3qB2+gIFW4dc0+S7tbQtNFNdqXt1lhZPMAGTjI7DnB5rSocppWbFChhpydSMU3ffzt/lb5HHXfw28LXSX0b29yqXs4uJFScgLIM/Mvp95vzrRh8I6RF4ht9eX7Sb+CIQpI0xI24IwR36nn3roKKHVm+oo5fhYu8aa77dtf1MS+8L6XeeJbfxFMJ/7Qtk8uJ1kwqrzxjp/EfzrLHw58MjRZ9GEd39innFxInnnlwMZz1rr6KFVmtmOeBw023KCd79O+/3nOjwdo41u21n/AEn7Za24t4n804CBSuMdDwTXLeIPA1vZWunaJo0Wq2+my3j3FzdW1wWkgfZhTt6sD09q9LrB1XxVp2m+KLDw7cx3P2u/GYWVAUxz1Ocjp6VdOrUvpqc2LwWDUPfSjd7+ba0+dkmYvw+0DWND1y+jfVtRvtHMCeUb4nf52edoPIAGOeM59q7iiis5zc3dnZhcNHDU/Zw2Ciig8CoOgKKx/C3iXSfEsFxPpMzypbzGGTdGVww+vatinKLi7MilVhVipwd0+qCiiikWFFFFABRRRQAUUUUAFc/4wbm2T/eP8q6CuY8WPuv40/ux/wAzUVPhFLY+Uf2rp9/jjS7fP+q04E/8Ckb/AAryG2XzLmJP70ij8zXov7Sd19p+K15GDkW1tBD9Dt3H/wBCrhfD8fna7Yx+s6foc1zQXNNI468+SEpdkz1/pxRRRX2h+LhRRRQBw/xRh+ewuPZ0P6H/ABriSSBleo6V6R8R4PN8PiYDmGZW/A8f1FecV8xmcOXEN97H6bw1V9pl8V/K2vxv+p90eFNQF9oGk6orZ8+1hmz7lQa9NU7lDDoRXgnwB1H+0vhRpGWy9sHtW9tjHH/jpWvctIl87TYJO+wA/UcVhSZ9LBlqiiitiwooooAKKKKAK7TXQuxGLQGH/nr5g/lXL/Fi2hj8BeILpUAmltUV29QrcD9T+ddhVPWdMs9Y0+XT9QjaW2lGJIw5XcPQ4OaunLlkmcuKoOtQnTW7TSv0urHnujW0MnwHS6ZMzRaRcqjegbdkfoPyrmPC+t6voei+BVsr51t7+6lhntyqlGXzgPTOfmPOfSvYIPD+lQaA2gxW7LpzIYzD5rH5D1XOc4696ojwR4ZEGnwDTyI9OcyWg8+T90xbcSOfUA811RxENVJbu/5ni1cpxP7uVOSTjBR3a1Ti302srHEaX4g8beJm16XRZEjurHUEjt4GKLEsQL7lfPJJwOfyxXoupzO8FtbzRuqzgGcxozgKAMrlR3Jx9M02Lw3pEOp3Oo29u8E93j7T5UrKsx9WUHBPJ5961WQGMpyoxj5TjH0rGpUjJrlVj0cHg61KElVm5N+d1u3t00dn/wAA8q+BlzFHqfiWEh8zakQmEOBjzDz6dOlO01pT+0Vfi7zn7CRb5/u7E6f+PfrXf6D4d0jQ5bmXS7UwNdP5k/7xm3t68k88n86k1LQ9M1C/t9QuLb/Tbb/U3EbFJEHcbh1HseK0lXi5ylbdWOSlldaGGo03JXhLm8mrvT8f63JTDps97OmyJ7hfKkmHcYJMZP5HFee6f401SPxXFo+vWd/YyT3xSC5QBreZCx2LgjoRj5lJPrXoWnaXZafPc3FtGwmumDTyPIzNIQMDJJ7DiootD02NYEELtFA/mRRPIzIj8/MAT15P0rKE4K91c7MRh8RU5ZU5KLTd+zV/8uvczPDceqQ+Gb8XGvRa3d75jFPEAApx8qcdwf51y/7OpB8H3u7mb7e/mZ652L1ru/D+h6XoFm9npNqLaB5WlZQxOWPU8n2FQp4a0eK4vJ7e3e1a9/4+hBK0ayn1IBxnk8jBqvax5ZR7mawVVVKNXrBNNXb383r06nG+I9durDx54T0vRL3ytIvRh4o1BRlDEcZGQPpXH6prura38NfFY1S8a5+y6jDFDuVRtXf04Az0r1668JaBcLpoaxCHTMfY2jkZGiA7Ag5xx3qsPAvhdbC7sF03ba3koluIhM+12ByD14/CtYV6UUtNVb8zgxOV42s5rnXLJS0u7axSta2yev8AwTzmCPd8TfAo3uu7RYeQcEfun6Ve1HxRr8PiTxtZx6pL5Gm2DTWY2qfLYbMHOOep616BN4S0GW40+5a0dZ9OjEVrKkzq6JjG3IOSME9abe+DvDt5f3N7Pp4M11B5FxtkZVlTjAYA4PQfkKPrFNtXXT9bgspxcIyVOaTcr7tactrbdHqecy+LPEh0zwLLHq0iy6pK0d23loRIBKqjjHHBPStDVda8YaJ4i0Xw9qN9HKNS1B3MsIG/yNwCxBmAweuT15HNdmfBPhsxafF9gbZprFrMefJ+5JO7I59QDzWhrmhaXrSQDUbUSvbOJIJAxV4mHdWByOgpOvTuvd016fcXHLMbyu9X3vdt7ztolzX9bP7zK8HXGu2VnNB4uubRJjdFLNzKm6RD91TjALdfrXJftBNKE8OBs/Y/t2Zv7u75cZ/DdXc6z4a03VLeCG6t1nMMwlWWVizqw7g+uOPar+saXp+sWD2Op2kV1bSfejkGR9R6H3FZwqxjUU7HXiMDVr4SeFv2s27t6310+XoRa5cWdpbLdTojzQ73tlPVnEbHC/8AAQ34V5GnjzxInhTSfEhvPMmudXeCW32Dy2iwMIBjI+vXmvWYdB06O5tLhkmmls1K2zTTO/lgjBwCfTjJyaqQ+DvDkMkLR6agSC4N1FFuYxpKerhc4B4+gp0qlOC95X/pk47CYzESTpzUfRv+7rtrazXoea6t4p8SreeN44tZnij0oqbVQiZTMoXGSOeCa0dD8Va/N408LW1xqBkt9X0wS3MOxQoch+VwMg/KO/rXbS+CvDcr6jJJp5ZtSx9sPnP+9w27nnjn0xT4fCHh+3vLG+hsWFxp0QitWEzkxoM/KOcHqevrWjrUrW5fw8v8zjjlmPjUUva6Xv8AE/52/wD0nQ8pj8Y+Kv8AhCtY1g61Kbiw1SOGEGNNpQ5yrDHI6VtxeIPFOr+PbjR9P1L7Mk+kLcwwuo2pK0SN97BIGW96n+HfgSRbTU7PxVpMnlTX4uYozNmNwAcFgrc9ehrvIfDWjQ6+2vR2hXUWTyzMJG+5gDbtzjGAO3arqVaUW0l+Xkc+CwGPrU4TnNpXV03JPRyv96a+489g1zxnfeJtR8LreAX+n6UNjwhUEtzhP3jFh935jxj8Kp+IP7Wm+JfghdXaOHUjb7bhoCCAwZwSO3+Br1C78PaVc6ymstbtFqCJ5f2iGRo3ZP7pweR9ajuvC+iXWq2eqTWZa8sxi3kErDyx9AcHqevrWaxEE9F0/Gx11MpxE4tSqX95NXbtZST7bpaHkq/ELxNZ+DdWf7V591DqgtIbmSNS0aEMeeME/Lxkd66rXrzxlpOkeIr6S62aelok2nSs6NMjjYGBAHIOSec9q6eDwT4Yhsb2xXS0a2vnElxG8jMHYdG5PB9xirc3h3S59JfS7iOae1eMRMsk7sdg6LnOccD8qJV6V9I/1oKllmOUGqlW7tZavR+9vpqtV53XkjzXS/FfiJNV8DtNqkk6avERdxui7W+cqCMDIOP5Vo6N401Q+J7fRPEFnqGn3E92yRzoAYJ0JOxRkcDGMMpPTnrXXp4L8OK+nOtgwbTBizPnP+5Gc8c88+uavRaFp0a28axyGO2bdAjSsyxNgjcuTwcE49M0pVqT+z/WpVHLsdBq9Xqurd9Ip7+ab0fXzZ4zp/jjX7DwHfXMM0f2qbWPsyzCBF8pSm4nAABY46nNdDq/irXLDxH4s0WK+keGz037VaysAXhcIh645BLHg121v4I8MQaVc6WmlobO5kEssTSMwLjowJOQfcVOfCuhst/5lmZH1BBHdytIxeVAMBS2cgYA4GKt16Ld+X+tDGnleYRgourtbq+0r/e2tfLyR5pp3i3xJG/ge6m1WSf+1pXju42jTYy+aEHQZBwetew211bXPmfZ7iKby3KPscNtYdQcdD7VhL4J8NqmnKtgwGmsWs/37/uSW3ZHPrzzmrug6FY6NPfS2VvFb/a5fMdYwcE88n1Jyc/gO1Y1p05/Crf8Oehl+GxeGdqsuZO3Vu1opPddWjVooornPXCiiigAooooAK4/xA/mavNj+HC/pXYE4Ga8712/S1tr/VJThIUknY+ygt/Ssqr0JkfGfxVvv7S+JPiC7DblN9Iin2Q7B/6DVXwJD53ie2OMiMM5/Af/AF6xriZ7i4luJDl5XaRj7scn+ddZ8MYN2oXdyRwkQQfUnP8ASjBR568F5ni5zV9lgasvK336fqd9RRRX1p+TBRRRQBQ8Q232zQ7y3AyWibb9RyP1FeQjpXtn16V49rVqbLV7u1xgRysB9Oo/SvDzin8M/kfb8IV9KlF+T/R/oe9fsmar5mla3ojNzDMl1GPZxtb9VX86+mPCc26xeHPMb/of8mvif9nTWP7K+J9nC7bYtRie0b/eI3J/48oH419j+FpvL1ExE8Srj8Rz/jXlU3qfcwZ1VFFFdJqFFFFABRRRQAUUUUAZesa9pul3lpZXErNeXjbbe3iXdJJ6nHYD1OBUthq1veX91YLHPFc2qq0qSx7flbO0g9CDg9D2rznVPNi/aJ057rIiksyLYt0P7t8gfjn866L4p6/JofhzUbnSmQarHFEC+3LRRu5UMfx3Yz3rpdFe7FbtHjxzGVq1WekacmrdWkr/AHv8vvOzoryOLXtatfFmkaal/dT21/4fW4nV3LES+U7eYD1U5UdOK5uz8U+Jl8KeH9U/t29e5m1eSBy75VkATgjoepqlhJPr/Wv+Rzz4howveD0vfbpy/wDySPoCivG/+Eg1yGb4g2Q1W7ZNOQyWbNJl4SGI4Pp7VX0bX/EDav4Ijk1q9ddVt3F2GfIceYy5x2OAOetL6pK17/1a5X9v0uZR5Hr6fzcn5/ge2UV4KvirxH/wrTWbr+2Lz7TZ6ssMM+/94EbqpPcfWui07W9Yl+Jtvpsmp3TWkmirM8PmfL5hhBLfXPNDwklfXYKef0ajilF+9bt1bX6HrFYcPijTpfGE3hdUuft0MImZjH+7xgHGfxFeMxeKPEyfDq213+3r5rxdZ8kFpOCnlhtrDuM+tdPqviPWNO+JXiBYLmWWC10ZrmK2Y5QOI0bOOuMknFV9UabT8/wsY/2/CooyimleN9L6STffyPW6K8u8IXfiS88N6V4mn8RxxWgiun1BrjLFmywTCjjC4BwMHr1zWP4b8Uaz/wAJX4Uh/t2e/t71JUuXdCkc+HcbgrcjGAM4HTpUfVXrZ7f8H/I6f7bppQcoNc1rbbPls97/AGvwfketQa1pdxJeR2t7DcSWQzcJE29o+vBA78HiqvhDxHYeKNI/tPTknSHzGjxMm1sj/wDXXnHwwUJrPjyRZZI2juH2MJCOd0uPqaxdL8X+I18D6Ko1GcyX+stbzXPG8RjZ8gPbO4+/FafVbtxj5flc5VnrjGFSotGpaLykorW571RXi+s+JtftpPHWnw6hciLTmSS0l3/PATIoKhupBBPBz0qbSNe1yHxX4IjfVruePVLBWu45Xyrk7ucdjwOR6VH1WVr3/q1zoWfUedQ5Xvb/AMm5Pz/A9iorzv4k6zc2viOCxtddkgP9m3EjWUMbb2YRuVk3jAGNueT2PBzXI6r4s8Qt8J9D1RNWuI9Qe+aCSZGwzoN+N3r0H5UoYWUknff+v0LxGd0aE5wcW+VN9OlvPz6nuVc54m8XWug67pWk3NpPK+pyCOKSMrtU7gPmyc/xCuCv/Euu6P4v8W2dvqFxcw2ul/aIEmO/y5NsZ3D0HzMcdKw557q8m+HGoXt5cXVzc3DPK8rliT56jj04x09K0p4XVOW3/AucmKz33XCimpJ63tbSai/vue2a/rWm6FYG+1S5EEW4IvBLOx6KoHJJ9BTYtZt21G20+a3ure4uY2khEsWAwX7wyMgEZHB5rzz46CVNc8J3EmfsSXvzn+ENuQ8/gD+td/4n1CDTbF7jYkl6kM0lpGRksyxsxx+A5+tYumlGL6u56Kxs5V60HoqfL876v/Jefc1qK8Pt/FviOLw/4V1oalcT3V/qc0VzGxykqbwAu3oMDpj1ovdc14r49K65qCLpc6i0Cy48v98VxnrjHGK0+py7/wBXscf+sNG11B7X6bcvN+X4np/inxXZ6DqOnadJDJPd37kRonRVUZLHv+ABJqn4N8e6X4m1FtOt7O/trpIPOdZ4toAyBjP4jsM159eXU+qeNPh1fXkjPPc2iPKwOMtk5PHT8Kvar4i1rTPHfjCO2vZ5IrHSzJbxOdyo2I/m5643E1f1ePLy21t+tjmecVfauo3anzJWtd2cObv69zvfEni210LX9K0e4tJ5JNTkEcUkZG1TuA+bJz3FdHXgkk1zeXnw31C9vLi6ubm4LSvK+4k+eo49OP5VuaHqfjTxV/b02naktpe2WpIIlkk2RRRLvyhXBznAyT6Up4VKKs/X77GuHzxyqyjKLd7cqVr25FJ/PU9forx/UdY1uTx14q0/+2LyK2tNJe4ijilIVJBGjZU9cZJqrpfjDxBe2Xgewmv5VXUbl1u7heJJlSXaF3duOuOTmo+qSte/9WubvPqKm4uL0bX3SUfzZ7VRXkmtap4u0PXNB0HUNVjmS/1NmkkgJB8neu2HeeRwT74I5rufA9r4hsob228QXsN2RcF7UrIXdIj0VyQM4rOdHljzXOvD5iq9V0lBprfydrnRUUUViekFFFFABRRRQAUUUUAVdXm8jTZ5O+wgfU8V4f8AHrVP7J+FersrbZLpVtE+sjYP/ju6vXvFs222itx1dtx+gr5i/az1j93onh+NuSXvJh7D5E/9nrnqvUzmzwKvRfhtbeVoclwRzPKT+A4H9a86r1/QrX7Fo1pa4wY4gG+vU/qTXdlNO9Vy7I+R4sr8mFjT/mf4L/g2L1FFFfRH54FFFFABXnnxJs/J1aK8UfLcR4P+8v8A9bFeh1z/AI9sftnh+SRRl7dhKPp0b9P5Vx4+l7ShJdtT2MhxX1bHQb2ej+f/AAbHnOnXk2n6hbX9sxWe2lWaM/7SkEfyr7n8N6tFqGnafrVowMVxFHcJj0YA4/pXwjX07+zB4g/tLwPLosz5n0qYqoJ5ML5ZfyO4flXyyZ+qxZ9Lxsrxq6nKsAR9KdWV4ZufO08RsfmiO38O1atdid1c6EFFFFMAooooAKKKKAKWqaTp2p+Sb60inaB98LkYaNvVWHIP0qNdD0kfa91jDIbxQlyZBvMyjoGJzkDNaNFVzPuZujTb5nFX9DKtfDui2rM8OnxK7QC235JYRDogJOQvsKqjwZ4XFpDaDRbYQQSmaKPBwjnGWHPXgVv0U/aS7kPC0GrOC+5GK3hXw80l7I2lwl78Yuzk/vhnPzc880ReFPDsctlLHpUCvYjFqwzmEZJ+Xnjkml8YeI7LwvpP9qahFO9v5gjPkqCwJ6cEilsNeju7yzt/sN5Ct7bm4gmdV2MuAcZDHDYYcH3qv3lr30MGsGqns3Fc2nTu9OnV/iMi8J+G4tPutPj0i2FrdsGniwdsjDuff3p1v4V8P292l3DpkSXEcXkrKC28JjG3Oc4xxWw2dp24JxxmvPI/ihC/hjUtc/saUJYXa2zxeeMuW/iBxTgqs78rIxEsDhbe1SWja06LV9Om50v/AAhnhf8As4ad/Ytt9kEvnCHB2h8Y3Yz1xVuLw7osWqNqiafF9tdPLaYklmTGNpyeRgDirek3Y1DS7S+VDGLiFJQhOSu5QcfrVmoc57NnRDD4eylGC6W0XyMqx8O6JYwSW9rp0McEm7dCMmP5hhsKeBn2FVYfBnheH7KYtGt0No5eAjOYyTk4Oeme3St+ij2ku5TwtB2XItPJGVH4c0SO+ur6PToo7i7B+0OhK+Z15IBxnk89eTUcPhXw7DpZ0yPSbZbMyCXydvyhx0Yeh9xWzRS55dw+rUf5F16Lrv8Af1Ml/DehyWd1aSabC8N5J5lyDkmZvVz1b8aYnhfw+lxZXC6XCJbFAlq+TmFR0C88Dk1s0Uc8u4fVqP8AIvuXr+epmaj4f0XUdQi1C+06Ce6iQxpKw5CnOVPqOTwfU1T/AOEL8L/2emn/ANi25tUkMqxHJUOe45rfopqpJdQlhaEm3KCbfkjKTw7oi6lNqQ06E3c8ZimlOSZEIA2tnqMAce1VovB/hmIWoj0e3H2RzJb8n90xOfl5455reoo9pLuDwtB7wX3Iranp9lqdm9nqFrDdW7/ejlUMpqC30XTILqG6S1DTwxmOKSRi7Ih6qCxOBWhXMJ4uRviE3hBrFhIIPOFwJBtxjONuOtEVJpqJNeVCnKMqiV20lp16GjbeGtBtp4ZoNLt0aCRpYQF+WJ2+8yr0Un1AqI+E/DpF6p0mAi+IN11/fEHPzc8881t0UueXcr6rQtbkX3L0/LQxR4U8PCWzmGlwiSyXbatlswj0XnipY/DuiJqM+ojToTd3CGOaVskyKRgq2eowBWrRRzy7gsNRW0F9yMKHwf4ZiFr5ej26/ZHMltycxMTn5eeOeatDQdIXUZtQSxjjuZ8ee6Er5uOm8A4b8a06KHOT6hHC0Y7QX3IyJPDOhSX11fPpsJubuMxXEuTukQjBU89MAUz/AIRTw7/ZsOnDSbcWsEnmwoMjynzncpzlTn0raoo55dw+q0dfcX3Izb/QdIv7RLW8sYp4438xN+Syv/eDdc++c1dtbaG2QpCpAJySWLEn3J5NS0UuZ2tc0VKEXzJK4UUUUiwooooAKKKKACiioL+4FrZyzn+FePc9qAOX8Qz/AGjVHC8rH8g/r+tfFXxr1weIPiVq11G++3gkFpAc8bI/lyPq24/jX1H8S/EA8NeCNV1pnHnRwlYc/wAUr/Kn6nP4V8VEsSSxLMeST3NccndmE2aPhmz+3a9aW5GU8wO/+6vJ/lXrlcP8MbLL3WosvAxCh/Vv6V3FfRZXS5KPN3PzXijFe1xns1tBW+b1f6BRRRXpHzYUUUUAFNkRZI2jddysCrD1Bp1FA07HjmrWbafqVxZv/wAsnIB9R2P5Yrs/gN4kHhv4iWZmk2Weof6HcZPA3H5GP0bH4E1W+JenYeDVI14P7qX/ANlP8x+VcXyDkEg9iO1fI4qj7Gq4n63leMWMwsKvXr6rc/Qjw9dfZtRVWOEl+Rvr2/WuurxD4QeKB4s8CWOovJm8hX7Pd+olQcn8Rhvxr2PR7v7ZYpIT84+V/qKKUuh68WXKKKK2KCiiigAooooAKKKKACq939tyv2QW567vNJ/TFWKKBNXVjzv9oL/knb56/aos/rUzy65pXgG71aKdJzHo0DWKrFgwsEO845ycEHPtXaalpun6nCIdRs4LuIHcEmjDrn1waktrW2trcW9vDHFCBgIq4UDpjFbqslBRt1PLqZfKeJnWUrXikrdHrr57njWka1rMN74Amt7+6nl1NZBeq8pcTjzOSwPoCee2K5u3/wCSV+Kv+wxF/wChV9AWmi6RaSiW2021hdVZVZIgCqk5IHoCeuKhHhvw+LeS3Gi6eIZWDyR/Z12uw6EjGCa3WKgnt/V7nlzyGvONnU6NdesFH81dnmNtqmp3Hiqx0aa5nh06Dw0JoYkcoHfyAd5x1IOQPTFZNxqniW6+Emm+JW1G9+0WN8Y5HErL58ORjdj72G4yfevaptF0maOGOXTrVlhQxxAxj5EIwVHoCOMdKlk06wk07+zpLK3ay2hPs5jHl7R229MVP1mKt7v9f8E2eS1pKadXdO2+7tb5RseVW+t3q/EtB9puG0zxBYbrGJpWKozYAIHY5Unj+9Vnxjq/iXRtb1G4OnSajoAZEFxbTsstmFUBhkHg5OTkc5616UdL03zrWb+z7XzbRdts/lLmFcYwp/hGPSlfTNPeVpWs4C7tuc7B8zep9TwOtT7eN0+Xobf2VX9nKPtdXK6fqtrO91dvT0OP+M0OonwYdW0m8urW4smWZvKkZN0Z4YEDrjIP4GsHx94l1Jvh5a+INIlmtf7QkhheSMkGNNp3Y9MuCufau88Q2uu3OpWa2L2T6UySJfW88e4y5GF6/wAPr/Wr9vpVjHo0ekvawy2iRCMxNGChA/2elEKsYRjdXsysRgauIq1eSTjeNvmtmtdrOz9DyfXdU1ez8T+LNKs7y6+ww6MLhVEjHyJBGhDKeqkkn61S03WdUa5+HOdUvGN27faQZ2PnDz8Ddzzxkc17Pa6Xptqsy29jbxicYmxGP3gxjDeoxxzVWHw14fhEPlaLYJ5DF4cQLmNic5Xjj8KtYmFrcv8AVrHNPJsQ5uSqbvbXT31Ky+Sscl8bv7TsNIsvEGmXVzF9huV+0RxysqyRkj7wBweQB/wI1m/EnX9Qi0nRr/TJ5raz1i+TzZFYqfKwu1c/whvmJxXaa/Ya3f6sturWMuhS2rR3FvNEGYyE8NyOQB29R+I1ptMsJ9NXTbizhntFRUEUiBlwBgcGojVjBRur2OivgatepW9nJx5kvvXVeTWjPNvGC6t4a0PWW1DxVLaW15eI9ilurTSwAliYxkj5SB6gcGszRtb1Jr3x9ZPf3IhgtXmtkeU5hfBPy4Py/QHHFerzaJpE9gbCfTbaW1JBMTxhlJHQ8+lRjw7oImlmGj2Iklj8qRhCuXT+6fUcU44iPLZr+tP8jOplNd1VKnOyXS76qV/z00W3ocP8KLDV9V0jQfEE/iC7ZIRcLPBIxfz8uwXJJ6DHpWVr0ay/HPUFaR0H9kOco5Q8Reo59/wr1jTrCy063FvYWsNrCDkRxIFUH6Cq9zoWi3VzLdXGl2ktxKuySVogXZfQt1xSWIXPKVtHcuWUS+rU6SesXFu99Wlb8TxdL/xJe/B+28Qpqd8bnTL4qziZgZoOPvc/NhjjntmvYfDNzFq2njWIwwivUVo1JPCbR27c5/SqeqaTqn2y1sdMj0yPw/8AZpIrizaAYLH7pxjG0ZzgenvxspataaQLLT/LiaKDy4Cy/KpC4XIHbpRWqqa0XUrL8FUw9RuTbSik79WlutdrO3qjzbwXc6hZ+N9f8HaleXdyXlSa0kllZmWHOTg54+Uj8aoaK/ijxVd+J4otYbT7+yv4/IZ5WVbeNS/yhRxggDOevevQ/C+l6hG0Opa+tnLq62/kS3EEYBcbs9QOnQAfU960pNH0uS/N++n2xumADS+WNzAdAT3/ABqpV4pvTXT7/wDgmNLK6k6cE5NRTlo7p2d7JtdY3PHPH+v3iz+Ims/EF9LcWv2UbYlMUdq4YBgjbstkk9vr0rT1rU9Su/HfguGPU7mFL+wje5WKUhXcqckqDivS7nw/odzcXFxcaRYyy3KhZ3eFSZB/tcc9BQvh/Q1kt5F0myD2yhYGEK5iA7Ke34UfWIWWn9WJeUYlzlJ1NG0+vSTf4p2/4BH4Q0q80bQ47C/1OTUp1dmM7gg4JJAGSTgfWteiiuSTcndn0FKnGlBQjsgooopFhRRRQAUUUUAFFFFABXP+LLr/AFdop/23/pW7NIsMTyyHCqCSfavPfEWrW9naX2tahJ5dvBG00reiqM4/pWdR2ViZM8C/as8SCS707wpbycQj7XdAH+IjEan6DcfxFeF89AMnsK0/FWs3PiHxHf63d5868maQr/dH8K/gMD8Ks+CNO/tDXY2dcw2/71/cj7o/P+VY06bqzUF1OHFYiOHpSrS2SuegeHLH+zdGtrXGHC7pP948n/PtWjRRX2EIqEVFbI/HqtWVWpKpLdu4UUUVRmFFFFABRRRQBU1ayj1DTp7OT7sq4B9D2P515BcQyW9xJBMu2SNirD0Ir2quC+I+l+VcpqsK/JLhJsdm7H8Rx+FeTmuH54Kot1+R9Zwtj/ZVnh5PSW3r/wAFfob/AOzn4uHh/wAZ/wBlXcu2w1fbCcnhJh/q2/HJX8R6V9deHbz7Le+W5xHL8pz2PY1+ewJUhlYqwOQQeQa+v/gv4xXxh4MhuJ5AdSs8W96ueSwHD/Rhz9c14MXZn6FFnu9FZ2gX32yzCuf3seFf39DWjXWndXNwooopgFFFFABRRVeZb03CmGWBYeNytGSx9cEMB+lAm7dDM1vxJZ6Xrem6K6l73US3kqTtUBRzk+/QAA0zwb4osvE1tdSWsUsEtpOYLiKTGVYehHBFUPiF4n0jw8LVbua2h1CcN9lmmiLiEdGfgE9xwOvt1qp8J5vDL6fe2PhyWS8jidXu7uVSGuJXBySCPQD25ro9mvZc1meV9bl9eVFVIta6ddlZd77tvax3FFeT+EFudL+Iev8Ag+4aaaC7KXNsZGLbYt24jJ6DBx9RVDSLXWPE2q+LbK71htM1C1vYnhlYtut40Z8BACMKRj68dar6tv72mn4mSzhtRSp+83JWv1jfS/nbT1PZ6K8H+IWq7rnxIsGq6lNd20VqHL4ijhdWUExYO7nJPbqevFaGrX02oeNPAW6+m/0uyj+0FJSPMbHOccGn9Udk7/1a5k8/hzygobNLfvJxPVvFGpPo/h6+1SOFZmtYWl8tmwGwM4z2qv4I1tvEfhiz1l7cWxuAx8sPuC4Yr1wPSsDWdFbw/wDCfWtOfUJ78rbTv5swwfmycAdgPSuE0fULaPw34IsWvL5JZBcsLeLaIZQXdf3hJ7c9AevaiFGM4O3ff5DxGZVcPiY+0Vk4XcbrdyS38r/M90or56XVruX4FSs+oTtcW+phEfzTvRCBxnOcZJre0+4urX4nW1ra6jJbLceHw8jySkrv8gkSNn0IBz7U3hGr67X/AAIhxBGbhaHxcvX+a/5WPWtX1XT9Jt1uNRuFgiZ1jDEEjJOB09yOau14n4A8271vw4ra1YytCk41ASXiyG7LOSgCkkseh5AIxXPXd9dReDfFqve3CTRazEsYMzBkG58gc5Ap/VLu1/6vYh8QuMPaOno07a9o8z1+dtt09z6Norw3xhqkUj3VvHqGovcw+HIi0TMFhjOI23qc7i3I6D8e1Wn1aefSvA17qGuRNbLE5vLeW5CNKQMBzkgNjjqepqfqjsnf+rXNv7ehzyjybW6/3lH8L3PW7HVbC9vbuytbhZLi0KidMEFN3Tr1zg9PSrteD39xrOmeBvDkT6tDPBPqW29ntpw4CBl2RSSL1GC3f2r1Hwlo95o97rJbVVvIbqU3FvahTtttxY7QSTweOOOlTVoKCvc2wWaTxE+Rw7N+V02tOvb16HT0V438P7fUvEWn3l9fa5cWep2mtrJcEjc5VVGIgM/KMkjA49jXP3ep6zJ4M1fVLi6uk1uPxBHGrByJIztP7tR2HX5elWsJeTjzHPLP1GnGo6bs02tVst/n5H0JRXhWsTXU3jbxZFdTzIY9CaZollIVZfLjJOAeOST9ah0XUL1bz4c3X2+4aa5kkimZpifMQTbAp55G3ij6o7Xv/VrifEEVNx9ns7b/AN5R7edz3ukY4UnBOB0HevnnU5pjZ+PpPtdwDa30QgAmYCPM7Djnjjiug0C8uf8AhZuhI15M632gJJdK0hIlYwsSSOmcgflQ8JZN3/qyYU+IFOcY+z3aW/eTj27o7ix8d2i+HbjWtf0680OGK5NuqXEbM0hxkEADPr+XWusglWaCOaPOyRQy5HYjNfOEk0118GL6WeaWdo9cUB5HLFR5fqegzXZfEOZI9X8Cw2dw0KSTIkwhkK7smLg468H9aueFjzWXn+COfC57U9m5zV0lB9m3KTXp+B7BRXztf3Fwvh/xui3lwqWWqxfZgJm/dFpXB288cACujS51fW/HFhpOoXzpb3Xh9TamRjsMjwjdIAPvODu/KoeEt1/qyf6nRDiBTaiqertbXu5R7f3fxPZqpa3qljoumTalqU3kWsIG99pOMnA4HPU15J4lt77TfEfgTSrnWpr5/OaGa4R2TzlEqgA884BxmsdpppPCfxCsTLJJb2l9G0MbMWEQ85gcZ6DAH5URwqdnfT/g2FXz6UHKCp2kk+t9VDn6fdoz3fSr631LTbfULRi0FxGJIyRglSMjjtVmub+GZt/+EI0dYdm/7FE0m31K9/yrpK5Zrlk0e5hqjq0YTe7SYUUUVJuFFFFABRRUN9cR2ts88nRR09T2FAGP4qvMKtnGeW+aT6dhXzb+1J4t+z6dbeELOX97dYuL3B6Rg/Ih+pGfoo9a9j8W69a6NpF/r+qSbYbdDLJ6seyj3JwB9a+KPE+tXniLxBe61ftm4u5TIwzwg/hUewGB+Fck5XZjNmbXp3gXTP7P0VZJFxPc/vH9QP4R+X864nwjpf8AamsRxuuYIv3kv0HQfif616oK9fKcPq6r9EfD8V4+yjhYvzf6L9fuFooor3D4gKKKKACiiigAooooAKr6jaQ39jNaTjMcq7T7eh/CrFFJpNWZUJyhJSi7NHjOo2k1hfS2c4xJE20+/oR9a6j4SeMZfBfi6HUHLtYT4hvox3jJ+8B6qeR+I71p/EHRvtdoNSt0zPAv7wDqyf8A1v5V57XyeLw7w9Rx6dD9XynMI47Dqot9n6n33ouorG8F9ayLNBIgYMhyJEIyCPw5ruIZEliWSNgysMg+1fJX7NPj3fGvgrVZvnXLabIx6jq0P4clfxHpX0l4b1HyZPskzfu3PyE/wn0/Gppz6HsRkdNRRRW5oFFFFABRRRQBXu7GxvGVruzt7gqMKZYg2PpmmLYwW1rNHp0NvZySKcNHEAA2OCQOuKt0U7sh043vbUwvC+lalaxQz65dQX2oxwmFrlIwC4LZOTgewA9vetWWwsZbkXUtnbvOowJGjBYD69asUU3Jt3Jp0YQgob276lWbTdOmmkmmsLWSSVdkjtCpLr6E45FNGl6YDGRp1oDEMR/uV+Qeg44q5RSuyvZw7IZPDDPE0U8SSxt95HUEH6g1X/svTdsS/wBnWmIW3RDyVwjeo44NW6KLsbhF7opDSdK8t4/7MstjtvZfIXDN6kY5PvVbWtFhutNuY7GK0tL14GihuTbK5jyMDgjke1a1FNSaZEqFOUXGx56vw1014dNxpthY3dtNFLPd2ztukKYJCrgAbiPw7V28ml6ZJJLJJp1o7y48xmhUl8dMnHNW6KqVWct2Y0MDQoX5IrXy7FRtM01pFkbT7QuqeWrGFchf7o46e1c3rvg221HWrWWWx0y50mC3aNbF4hH5chbPmKyjv0I4HeuvopRqSi7pl1sJSrR5ZR/r9Tl/CPg+w0Maoq28H2fUJlf7IAXiiVVwAN3Unkk+/tXR21vb20Qit4Y4Yx0VFCj8hUtFKU5Sd2yqOHp0IqNNWS/4crrY2K3ZvFs7cXB6yiMbz+PWhrGxa5+0tZ25nyG8wxjdkdDn1qxRSuzTkj2Kr6bpzyySvYWrSSAh2MKksD1ycc00aXpgEeNOs/3f3P3C/L3444q5RRzMXs4dkU/7K0vDj+zbPEhy48hfmPvxzSjTNNDrINPtA6rtVvJXIHoDjpVuijmfcPZQ7IqLpmmrbyW66faLDJ/rIxCoVvqMYNH9l6btiX+z7TEPEQ8lfk+nHFW6KOZh7OHZFM6VpZDqdNsyJDlx5C/MfU8c06bTtPmjijlsbZ0i/wBWrRKQn044/CrVFHMw9nDsitLYWMskcktlbO8YARmiUlcdMHHFJHp2nx+b5djap5oIk2xKN49+OatUUXYezje9iG0tbazhENpbxW8QOQkSBV/IVNRRSKSSVkFFFFAwooooAK5TxFf/AGq58mNswxnt/E3rWn4j1H7PF9mhb9645I/hX/GvFvjh47Xwb4aMNnIv9s36lLVe8S9GlP07ep+hrGpLoRJnlv7Svjj+1tYXwpp026ysH3XbKeJZ/wC79E/mT6V44Mk4AJJ6AUrMzMWZizMSSxOST6muo+H+jfbLz+0p0zBA37sH+J//AK386ijSlWqKEep52OxkMJRlWnsvx7I6rwhpP9k6SqSLi4l+eY+h7L+H+NbVFFfXU6apxUY7I/JMRXniKsqs3qwoooqzEKKKKACiiigAooooAKKKKAEPIwea8x8Z6KdK1DzYVP2Sckp/sN3X/CvT6q6rYwalYyWlwuUcdR1U9iPcVyYzCrEU7dVsetk+Zyy+upfZejX6+qPILaea1uYrm3leGaJw8ciHDIwOQQfXNfXHwb8eQeNvDoM7JHrFoAt7EON3pIo/ut+hyPSvk7V9PuNMv5LO4HzL91h0ZexFW/CHiHUvC2v2+taXLsnhPzKfuyofvIw7g/8A16+WacG0z9UpVYzipwd0z9CPD2pfaIxbTN++QcE/xj/GtivJPAXizTvFmg2+t6TKVOcSxE/PBIOqN/Q9xzXpWi6kt9FtbCzqPmX19xW9Od9DpizRooorUoKKKKACiiigAooooAKKKKACiiigAooooAKKKKACiiigAooooAKKKKACiiigAooooAKKKKACiiigAooooAKKKKACiiigAqnq19HY2xc4aQ8Ivqf8Klv7uKztzNKeOw7sfQVw2vatDFDcapqdxHb20KF5Hc4WNB/n8aic7CbsZfjXxLY+HNEu9f1iY+XGM4H3pXP3UX3P+elfGvjLxFqHirxFda3qT5lmb5IwfliQfdRfYD8+T3roPi/4+ufHGvbot8OkWpK2cB4J9ZGH94/oOPWuJijeWRY41Lu5CqoHJJ7VyvU55SLWi6dNqmoR2cPBbl27Ivc161YWsNlZxWtuu2ONdqj+p96zPCeipo9hh8NdS4MzD/0Eewrar6XAYT2EOaXxP+rH5nn+bfXq3JTfuR2833/y/wCCFFFFegfPhRRRQAUUUUAFFFFABRRRQAUUUUAFFFFAGP4p0WLWLHaMJcx5MLnsfQ+xry24hlt53gnjaOVDtZT1Br2qud8YeHl1WH7TbKFvYxx/00H90+/oa8vMMF7Ve0h8X5n1HD+d/VZewrP3Hs+z/wAjm/ht401LwTr66hZZltpMLd2pbCzJ/Rh2Pb6V9f8AhDxHp+vaTba7od0JIZBkH+JG7ow7EdxXw1IjRu0cilHU4ZSMEH0rq/hl461TwPrP2q0zPYzEC7tC2FlX1Ho47H8DxXzydj9FjI++9I1KO+ixwsyj5k/qPar9eWeDvE2m+ItKt9b0K88yJvweNu6OOxHpXoOj6rHeqI5MJOByvZvcV0wnfRmydzSooorQoKKKKACiiigAooooAKKKKACiiigAooooAKKKKACiiigAooooAKKKKACiiigAooooAKKKKACiiigAooooAKgvrqG0gM0zYA6DuT6Cm6jfQ2UPmSnJP3VHVjXGa1qiskt9qFxHBbwqXZnbakSjqST0qJzsJuw7WdS87zLy8lSGCJSxLthY1HJJJ/U18o/G/wCJkni69Oj6RI8ehW75z0N24/jb/ZHYfifaX41/FObxZM+i6I8kOhRt87fda7I7n0T0Xv1PoPLK5W7mMpXCvQPA3h77Gi6lepi4cfukI/1anv8AU/pVPwR4b3FNU1CP5fvQRMOv+0f6Cu5r28uwNrVai9P8z4XiLO+a+FoPT7T/AE/z+4KKKK9o+LCiiigAooooAKKKKACiiigAooooAKKKKACiiigAooooA5rxh4bXU0N5ZhUvVHI6CUeh9/evOZY3ikaORGR1OGVhgg17XXP+KvDcOrRmeHbFeKOH7P7N/jXlY7L/AGn7ynv+Z9XkefvD2oYh+50fb/gfkcp4A8Zaz4L1kahpUoaN8C4tnP7udfQjsfQ9RX1j8PfG2jeMtLW/0icpPHjz7ZziWBvf1How4NfGN3bT2dy9vcxNFKhwytVrw/rOqaBqsWqaPeSWl3EfldD1HdSOhB7g18/rF2Z+gQmmk07o/QvR9bWTbBeMFfoJOx+vpW4K+dPhT8WtJ8WrHpup+VputYwIi2Irg+sZPf8A2Tz6Zr17StYms8RS5lh9O6/T/Ct4VO5upHW0VDaXUF1EJIJA69/UfWpq2LCiiigAooooAKKKKACiiigAooooAKKKKACiiigAooooAKKKKACiiigAooooAKKKKACiimySJGheRgqjqScAUAOrN1bVobIGNMST9l7D61narrrPmKyyq95D1P0rzj4iePdD8F2Jm1OczXsgJgs42zLKfX/ZX/aP61lOp2JcjofE+vWWl2E+s65fJb28Qy8kh49lA7n0Ar5V+LvxP1DxpcNY2fmWWhxtlIM4acjo8mP0XoPc1hfEDxvrnjXU/tWqTbIIyfs9pGT5UI9h3Pqx5/lXMgEkKoJJOAB3rnbuYuQV2Xg3wuZSmo6lHiP70ULD73+03t7VY8I+FPKKX2qxgydY4D0X3b39q7OvawOXbVKq9F/mfEZ5xCrPD4V+sv0X+f3CUtFFe2fEhRRRQAUUUUAFFFFABRRRQAUUUUAFFFFABRRRQAUUUUAFFFFABRRRQBl6/otnrFvsnXZKo/dyqPmX/Ee1eba3pF5pFx5V0mUJ+SVfuv8AT/CvXahvLa3u7dre5iWWJhyrDiuHF4GGI95aS/rc93Kc9rYB8kveh27en+R4wCQQQSCDkEdjXsfwx+NuoaQItL8V+dqNgMKl2vM8I/2v74/X61wviPwhcWe6403dcW/Ux9XQf+zD9a5avnKtGpRlyzR+i4PHUcXD2lGV1+XqfdvhvXrLU7OLVdC1GK5t3+7LC2R9COx9jzXXadr0UmI7sCJ/74+6f8K/Pzwp4m1zwtqH27Q9QktZD99BzHIPRlPDV9AfD/45aHq4jsvEsa6PenC+dkm2kP16p+PHvSjNo7VM+nVZWUMrBgehB4NLXDaZqUsMaTWdwskLjcu1gyOPUdvxFdBY69by4W5Uwt69V/8ArVtGomaKRs0U2N0kUNGysp6EHIp1aFBRRRQAUUUUAFFFFABRRRQAUUUUAFFFFABRRRQAUUUUAFFFBOKACis2+1qztsqrec/91On51g3+rXl3ld3lxn+BO/1PeolNITZu6jrNra5RD50v91TwPqa5nVdTkmR7i9uEjgjBZtzBUQepJ/ma858f/Fjwt4U8y1Wf+1NSXj7LasCFP+2/Rfpyfavnbx/8RPEvjOUpqN15FgGyllb5WIem7u59z+lYSqNmcpnrPxN+OVrZiXTPBuy7uOVfUHXMUf8A1zU/fPuePrXgGpX15qV9LfahdTXV1M26SWVtzMfc1Xra8PeHL7VmEmDBa55lYdf90d/5UqdOdWXLFXZy4jE0sPB1KsrJGXZWtxe3K29rC0srdFX+Z9BXovhfwxb6WFubnbPef3sfLH/u+/vWno+lWWlW/k2kW3P33PLOfc1fr6HB5dGj709Zfkfn2b8Q1MXelR92H4v/AIHkFFFFekfNBRRRQAUUUUAFFFFABRRRQAUUUUAFFFFABRRRQAUUUUAFFFFABRRRQAUUUUAFFFFABWF4g8M2Gq7pVH2e5P8Ay1QcN/vDv/Ot2ioqUoVI8s1dG+HxNXDTVSlKzPI9Z0XUNJf/AEqHMWfllTlD+Pb8azq9rkRZEKSKrKwwQwyCK5bWvBdnc7pdPf7JKf4OsZ/qK8TEZVJa0nfyPtcv4qpztDFKz7rb5rp+JheC/HXifwjKP7G1J1t85a1m+eFv+Anp9Rg17j4L+PGgaiEt/Eds+j3J4My5kgJ+v3l/EH6188aro+o6WxF5bMqdpF5Q/jVCvJlGUHaSsz62lWhVipU5XXkfeeiaxBdWy32j6jFcQP0lt5Q6H8uK37TxDMuFuYRIP7ycH8q/PzQ9a1fQ7oXWj6ldWE3doJCufqOh/GvUvC3x98RWISHXtPttWiHBlj/czfp8p/IU1No2Uz7HttWsZ8BZgjH+F/lq6CGGQQR6ivnvw38Z/AusBUn1CTSpz/Bex7Rn/fGV/MivQtJ1WK5hFxpWoxzxHkPbzB1P5HFaqr3LUz0OiuTg12/j4ZklH+0vP6Vdh8Rr/wAtrUj3Rv8AGrVSJXMjforKj16wb7xkT6p/hVhNV09ul1GPrx/OnzLuF0XaKgW9s2+7dQn/AIGKeLi3P/LeL/vsU7jJKKj+0Qf89o/++hTWvLVfvXMI/wCBii4E1FVH1PT163cX4HP8qrya5p69JGf/AHUNHMu4rmnRWFL4jhH+qtpG/wB4gVTm8QXj/wCrWKIfTJ/WpdSIcyOpqrc6hZ2+fNuEB/ug5P5CuPvdRuGjaS6vGWMdS77VH9K4XxF8UvAuhhluNdgupl/5Y2Y85s/VflH4modXsS5Hqt34iXlbWAn/AGn4/SsbUNSuJo2kurnbEoy2TtRR79vzr518T/tCXUgaLw3oaQDoLi+fc31CLx+ZNeU+KfGPibxM5bW9ZurpM5EO7ZEPoi4H6VlKo2Q5n0h4y+M3g/QA8FncNrN4vHlWZBjB/wBqT7v5Zrw7xx8WfF3igSW/2oaXYNx9msyV3D0Z/vN+g9q4Kp7Gzu76bybO3kmf0UdPqe1Sk5OyM51FFOUnZEFWNPsbvUJxDZwPM/fA4HuT2rrtF8Efdl1Wb38mI/zb/Cuws7W2s4BDawpDGP4VGP8A9deph8rnPWpovxPl8w4ooUbxw655d+n/AAf61Oa8P+Dba1Kz6ky3Mw5EY/1a/wDxX8q6tQFAVQABwAO1LRXuUaFOjHlgrHw+Mx1fGT560r/kvRBRRRWpyBRRRQAUUUUAFFFFABRRRQAUUUUAFFFFABRRRQAUUUUAFFFFABRRRQAUUUUAFFFFABRRRQAUUUUAFFFFADWVWUqyhlPUEZBrn9V8IaVeZeFWs5T3i+6f+A/4YroqKzqUYVVaaudOGxdfDS5qMmmeZan4Q1ezy0KLdxjvF97/AL5P9M1gyxyROY5Y3jcdVYYIr2uq95Z2t4my6t4pl/21Bry6uUQetN2PpsJxbVjpiIc3mtH/AJfkeNVPYXt5p84nsLy4tJR0eCVkP5g139/4K0mfLW7TWreituX8j/jWFe+B9SiybW4guB6ElG/Xj9a8+pl2Ih0v6H0OH4iwFb7fK/PT8dvxNHRvi58QNMCquvPeIP4byJZf1I3frXY6V+0NrUeF1Tw9YXI7tBK8R/I7hXkt3oesWufO064AHdV3D8xWcwKHa6lT6EYrklCcNJKx7FKvTqq9OSfo7n0jp/7QnhuQAX2h6rbHuYyko/mDW7Z/G74e3GN+o3lsfSWzf/2XNfKNFTc15mfYUHxV+Hkw+XxRZr7SI6/zWrS/EbwE3TxZpP4zYr4zoouHMfZrfETwGvXxZpH/AH/FV5vih8PYvveKtPP+5ub+Qr46oouHMfWd18aPh3ADt1mac+kVpIf5gViX/wC0B4Rhz9k03WLs9v3aRg/m2f0r5noouHMz3TVP2iLtgV0vwvBH6Nc3Jf8ARQP51yOsfGrx/qAZYtRt9OQ9rS3UEf8AAmya85HJwOTVy10vUrrH2ewuJB6iMgfmacYyk7JXM6lWNNXnKy89CTWNc1rWJDJq2rX183/TednH5E4FZ4ro7PwZrE2DN5Fsv+2+4/kK3LHwNYx4a8uppz/dT5F/qa6qeX4if2bep5OIz/AUd6l35a/8D8TgByQByT0FbGmeGtYv8MlqYYz/AMtJvlH5dT+Vej6fpOm2A/0SzhiP94LlvzPNXq9CllCWtSX3Hz+K4uk9MPC3m/8AJf5nJ6V4JsYMPfzNdP8A3F+VP8TXT21vBawiG3hjijHRUXAqWivUpYenRXuKx8xisficW71pt/l92wUUUVscYUUUUAFFFFABRRRQAUUUUAFFFFABRRRQAUUUUAFFFFABRRRQAUUUUAFFFFABRRRQAUUUUAFFFFABRRRQAUUUUAFFFFABRRRQAUUUUAFFFFABUc0EMwxNDHIPR0B/nUlFDVxptO6Mufw/os339Nt8+qrt/lVOXwfoT/dt5Y/92U/1roKKxlhqMt4r7jsp5ji6fw1ZL5s5d/A+kn7s12v/AAMH+lRHwJp3a8ux/wB8/wCFdbRWbwOHf2EdCzvHr/l6zkh4E0/ve3f/AI7/AIU9fA2lD71xdt/wJR/SuqopLA4f+QHnmYP/AJes5yPwZoafejnk/wB6U/0q5B4a0OH7unRN/vkt/M1r0VpHDUY7QX3GE8zxk/iqy+9kFvZ2lv8A6i1gi/3IwKnoorZJLY45SlJ3k7hRRRTJCiiigAooooAKKKKACiiigAooooAKKKKACiiigAooooAKKKKACiiigAooooAKKKKACiiigAooooAKKKKACiiigAooooAKKKKACiiigAooooAKKKKACiiigAooooAKKKKACiiigAooooAKKKKACiiigAooooAKKKKACiiigAooooAKKKKACiiigAooooAKKKKACiiigAooooAKKKKACiiigAooooA//9k=">
            <a:extLst>
              <a:ext uri="{FF2B5EF4-FFF2-40B4-BE49-F238E27FC236}">
                <a16:creationId xmlns:a16="http://schemas.microsoft.com/office/drawing/2014/main" id="{E98DAD0F-A579-44D5-B6C1-0F5E4FA78A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F097D-16FA-4D8B-8FDF-CD0A017A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09489"/>
            <a:ext cx="3779085" cy="17753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K-8 Foreign Language Offering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381581B9-3348-495D-9768-C0609577F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7736" y="2911156"/>
            <a:ext cx="4161586" cy="330184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22F47D-3BA1-4CE6-9EB2-52DC4CBA9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69"/>
    </mc:Choice>
    <mc:Fallback>
      <p:transition spd="slow" advTm="6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C87B096-A589-448E-A30C-067643D0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342" y="803361"/>
            <a:ext cx="6909577" cy="5251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BD33F-CC4D-4470-84D5-90B7CFE4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US" sz="4000" dirty="0"/>
              <a:t>Community Connections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E19CC-1824-4B87-96FF-A51E81174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>
            <a:off x="239151" y="2084832"/>
            <a:ext cx="4137193" cy="39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CFC347-7CC8-4095-95DC-96AEE38C7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9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08"/>
    </mc:Choice>
    <mc:Fallback>
      <p:transition spd="slow" advTm="5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C59FD0-3A01-4CCC-9941-51714F9A5A1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7F9054-5680-41BE-A8EE-62734FB1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surveys?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257ADA-0D62-4464-8CC1-6D77FA11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338" y="1340189"/>
            <a:ext cx="5678424" cy="5184648"/>
          </a:xfrm>
        </p:spPr>
        <p:txBody>
          <a:bodyPr>
            <a:normAutofit fontScale="92500" lnSpcReduction="20000"/>
          </a:bodyPr>
          <a:lstStyle/>
          <a:p>
            <a:pPr fontAlgn="base"/>
            <a:endParaRPr lang="en-US" dirty="0"/>
          </a:p>
          <a:p>
            <a:pPr fontAlgn="base"/>
            <a:r>
              <a:rPr lang="en-US" dirty="0"/>
              <a:t>1. By January 19, 2019 iCademy Global teachers will develop and implement a multi-tiered system of support for student behavior that focuses on healthy habits as measured by the intervention and student data tracking system.​</a:t>
            </a:r>
          </a:p>
          <a:p>
            <a:pPr fontAlgn="base"/>
            <a:r>
              <a:rPr lang="en-US" dirty="0"/>
              <a:t>2. By June 19, 2019 75% of students will feel connected to their teachers, 60% of students will feel connected to their peers and 50% of students have a connection in their community with a club or group sport.​</a:t>
            </a:r>
          </a:p>
          <a:p>
            <a:pPr fontAlgn="base"/>
            <a:r>
              <a:rPr lang="en-US" dirty="0"/>
              <a:t>3. By June 19, 2019, iCademy Global teachers will utilize a set planning time to focus on curricular alignment and virtual teaching best practices resulting in a unified and personalized curriculum.​</a:t>
            </a:r>
          </a:p>
          <a:p>
            <a:pPr fontAlgn="base"/>
            <a:r>
              <a:rPr lang="en-US" dirty="0"/>
              <a:t>​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D29226-5C2A-4127-A801-F667C31F5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1888174"/>
            <a:ext cx="4336132" cy="4119434"/>
          </a:xfrm>
        </p:spPr>
        <p:txBody>
          <a:bodyPr/>
          <a:lstStyle/>
          <a:p>
            <a:pPr algn="ctr"/>
            <a:r>
              <a:rPr lang="en-US" b="1" dirty="0"/>
              <a:t>2018-2019 School Improvement Goals</a:t>
            </a: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B4198-3B76-4617-AC01-6206CA32C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1139" y="2581209"/>
            <a:ext cx="4316793" cy="30540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CA33B1-2BA4-4516-AFF9-8B13048DB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81"/>
    </mc:Choice>
    <mc:Fallback>
      <p:transition spd="slow" advTm="7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378</Words>
  <Application>Microsoft Office PowerPoint</Application>
  <PresentationFormat>Widescreen</PresentationFormat>
  <Paragraphs>81</Paragraphs>
  <Slides>11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Times New Roman</vt:lpstr>
      <vt:lpstr>Tw Cen MT</vt:lpstr>
      <vt:lpstr>Tw Cen MT Condensed</vt:lpstr>
      <vt:lpstr>Wingdings</vt:lpstr>
      <vt:lpstr>Wingdings 3</vt:lpstr>
      <vt:lpstr>Integral</vt:lpstr>
      <vt:lpstr>WELCOME!  Virtual Parent Meeting</vt:lpstr>
      <vt:lpstr>Important Things To note...</vt:lpstr>
      <vt:lpstr>Wrapping up the year…Let’s finish strong!</vt:lpstr>
      <vt:lpstr>Schedules for Next year</vt:lpstr>
      <vt:lpstr>Curriculum</vt:lpstr>
      <vt:lpstr>communication</vt:lpstr>
      <vt:lpstr>K-8 Foreign Language Offering</vt:lpstr>
      <vt:lpstr>Community Connections</vt:lpstr>
      <vt:lpstr>Remember the surveys?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 Virtual Parent Meeting</dc:title>
  <dc:creator>Katelyn Van Dyke</dc:creator>
  <cp:lastModifiedBy>Deedee Defrell</cp:lastModifiedBy>
  <cp:revision>20</cp:revision>
  <dcterms:modified xsi:type="dcterms:W3CDTF">2018-05-16T13:43:15Z</dcterms:modified>
</cp:coreProperties>
</file>